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7"/>
  </p:notesMasterIdLst>
  <p:sldIdLst>
    <p:sldId id="320" r:id="rId5"/>
    <p:sldId id="321" r:id="rId6"/>
    <p:sldId id="258" r:id="rId7"/>
    <p:sldId id="259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27" autoAdjust="0"/>
  </p:normalViewPr>
  <p:slideViewPr>
    <p:cSldViewPr snapToGrid="0">
      <p:cViewPr varScale="1">
        <p:scale>
          <a:sx n="68" d="100"/>
          <a:sy n="68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image" Target="../media/image15.png"/><Relationship Id="rId6" Type="http://schemas.openxmlformats.org/officeDocument/2006/relationships/image" Target="../media/image10.svg"/><Relationship Id="rId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F8872-AA7F-4DCD-84C4-5200604EC3A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27AD961-40A0-46B5-8A6F-F617EE43E133}">
      <dgm:prSet phldrT="[Text]" custT="1"/>
      <dgm:spPr/>
      <dgm:t>
        <a:bodyPr/>
        <a:lstStyle/>
        <a:p>
          <a:r>
            <a:rPr lang="en-US" sz="1400" b="1" dirty="0">
              <a:latin typeface="Calibri headings"/>
            </a:rPr>
            <a:t>Possibility of global recession</a:t>
          </a:r>
        </a:p>
      </dgm:t>
    </dgm:pt>
    <dgm:pt modelId="{D07C5EAC-8373-4F9A-B4B8-C107CC37C5C5}" type="parTrans" cxnId="{F90503B0-9049-44A3-9D71-4EE5B4B3ACF8}">
      <dgm:prSet/>
      <dgm:spPr/>
      <dgm:t>
        <a:bodyPr/>
        <a:lstStyle/>
        <a:p>
          <a:endParaRPr lang="en-US"/>
        </a:p>
      </dgm:t>
    </dgm:pt>
    <dgm:pt modelId="{6DCAE573-86E1-4B61-B0CB-80E757DCDF7A}" type="sibTrans" cxnId="{F90503B0-9049-44A3-9D71-4EE5B4B3ACF8}">
      <dgm:prSet/>
      <dgm:spPr/>
      <dgm:t>
        <a:bodyPr/>
        <a:lstStyle/>
        <a:p>
          <a:endParaRPr lang="en-US"/>
        </a:p>
      </dgm:t>
    </dgm:pt>
    <dgm:pt modelId="{7C451A2A-1410-4930-82ED-B39C5E9BC2D0}">
      <dgm:prSet phldrT="[Text]" custT="1"/>
      <dgm:spPr/>
      <dgm:t>
        <a:bodyPr/>
        <a:lstStyle/>
        <a:p>
          <a:r>
            <a:rPr lang="en-US" sz="1400" b="1" dirty="0">
              <a:latin typeface="Calibri headings"/>
            </a:rPr>
            <a:t>Transportation complications</a:t>
          </a:r>
        </a:p>
      </dgm:t>
    </dgm:pt>
    <dgm:pt modelId="{09C8AEF7-E938-43A6-AEA1-16F42DB225A2}" type="parTrans" cxnId="{44655686-3B0C-48C8-97E5-9B7025C8E098}">
      <dgm:prSet/>
      <dgm:spPr/>
      <dgm:t>
        <a:bodyPr/>
        <a:lstStyle/>
        <a:p>
          <a:endParaRPr lang="en-US"/>
        </a:p>
      </dgm:t>
    </dgm:pt>
    <dgm:pt modelId="{4F3C063F-C3A5-43E7-B77C-13ECA043F766}" type="sibTrans" cxnId="{44655686-3B0C-48C8-97E5-9B7025C8E098}">
      <dgm:prSet/>
      <dgm:spPr/>
      <dgm:t>
        <a:bodyPr/>
        <a:lstStyle/>
        <a:p>
          <a:endParaRPr lang="en-US"/>
        </a:p>
      </dgm:t>
    </dgm:pt>
    <dgm:pt modelId="{9E75DD0F-AAC5-4BD4-A185-FB70EF7DD84B}">
      <dgm:prSet phldrT="[Text]" custT="1"/>
      <dgm:spPr/>
      <dgm:t>
        <a:bodyPr/>
        <a:lstStyle/>
        <a:p>
          <a:r>
            <a:rPr lang="en-US" sz="1400" b="1" dirty="0">
              <a:latin typeface="Calibri headings"/>
            </a:rPr>
            <a:t>Geopolitical concerns </a:t>
          </a:r>
        </a:p>
      </dgm:t>
    </dgm:pt>
    <dgm:pt modelId="{C9DE39FB-8F1B-4FB7-8157-5EDB04115CE0}" type="parTrans" cxnId="{5454A5FA-C9B7-41BF-9773-0084F6BE73A9}">
      <dgm:prSet/>
      <dgm:spPr/>
      <dgm:t>
        <a:bodyPr/>
        <a:lstStyle/>
        <a:p>
          <a:endParaRPr lang="en-US"/>
        </a:p>
      </dgm:t>
    </dgm:pt>
    <dgm:pt modelId="{FBFDEFE7-C381-4E70-A90E-04FA98F0D628}" type="sibTrans" cxnId="{5454A5FA-C9B7-41BF-9773-0084F6BE73A9}">
      <dgm:prSet/>
      <dgm:spPr/>
      <dgm:t>
        <a:bodyPr/>
        <a:lstStyle/>
        <a:p>
          <a:endParaRPr lang="en-US"/>
        </a:p>
      </dgm:t>
    </dgm:pt>
    <dgm:pt modelId="{9C486719-0AB5-4491-B04C-6B09FDD5DEA5}">
      <dgm:prSet phldrT="[Text]" custT="1"/>
      <dgm:spPr/>
      <dgm:t>
        <a:bodyPr/>
        <a:lstStyle/>
        <a:p>
          <a:r>
            <a:rPr lang="en-US" sz="1400" b="1" dirty="0">
              <a:latin typeface="Calibri headings"/>
            </a:rPr>
            <a:t>Security issues</a:t>
          </a:r>
        </a:p>
      </dgm:t>
    </dgm:pt>
    <dgm:pt modelId="{8C23C209-2F96-42B0-A342-7D20EF33BE71}" type="parTrans" cxnId="{758D44B2-F0C9-4FE4-8EAE-CCCE71C30C9B}">
      <dgm:prSet/>
      <dgm:spPr/>
      <dgm:t>
        <a:bodyPr/>
        <a:lstStyle/>
        <a:p>
          <a:endParaRPr lang="en-US"/>
        </a:p>
      </dgm:t>
    </dgm:pt>
    <dgm:pt modelId="{0967CD93-0D1F-4723-B423-092084D225CC}" type="sibTrans" cxnId="{758D44B2-F0C9-4FE4-8EAE-CCCE71C30C9B}">
      <dgm:prSet/>
      <dgm:spPr/>
      <dgm:t>
        <a:bodyPr/>
        <a:lstStyle/>
        <a:p>
          <a:endParaRPr lang="en-US"/>
        </a:p>
      </dgm:t>
    </dgm:pt>
    <dgm:pt modelId="{8A36DCEE-12BE-4F18-924D-F14EF8FE3E8D}">
      <dgm:prSet phldrT="[Text]" custT="1"/>
      <dgm:spPr/>
      <dgm:t>
        <a:bodyPr/>
        <a:lstStyle/>
        <a:p>
          <a:r>
            <a:rPr lang="en-US" sz="1400" b="1" dirty="0">
              <a:latin typeface="Calibri headings"/>
            </a:rPr>
            <a:t>Legal issues</a:t>
          </a:r>
        </a:p>
      </dgm:t>
    </dgm:pt>
    <dgm:pt modelId="{67E8DE3B-92B1-4359-BFE9-08A6B222A0B8}" type="parTrans" cxnId="{6B15E19D-7979-4F8F-9D4C-E7597A929CB5}">
      <dgm:prSet/>
      <dgm:spPr/>
      <dgm:t>
        <a:bodyPr/>
        <a:lstStyle/>
        <a:p>
          <a:endParaRPr lang="en-US"/>
        </a:p>
      </dgm:t>
    </dgm:pt>
    <dgm:pt modelId="{C7E6F919-081F-4A0A-B4EC-AC6BDF2C0AB5}" type="sibTrans" cxnId="{6B15E19D-7979-4F8F-9D4C-E7597A929CB5}">
      <dgm:prSet/>
      <dgm:spPr/>
      <dgm:t>
        <a:bodyPr/>
        <a:lstStyle/>
        <a:p>
          <a:endParaRPr lang="en-US"/>
        </a:p>
      </dgm:t>
    </dgm:pt>
    <dgm:pt modelId="{4C489B39-3924-4F59-B731-2F81CFED56E3}" type="pres">
      <dgm:prSet presAssocID="{A96F8872-AA7F-4DCD-84C4-5200604EC3AD}" presName="root" presStyleCnt="0">
        <dgm:presLayoutVars>
          <dgm:dir/>
          <dgm:resizeHandles val="exact"/>
        </dgm:presLayoutVars>
      </dgm:prSet>
      <dgm:spPr/>
    </dgm:pt>
    <dgm:pt modelId="{0FF64FB4-6DF0-4156-97B4-681C3652C32A}" type="pres">
      <dgm:prSet presAssocID="{E27AD961-40A0-46B5-8A6F-F617EE43E133}" presName="compNode" presStyleCnt="0"/>
      <dgm:spPr/>
    </dgm:pt>
    <dgm:pt modelId="{FF2317E6-D3E1-45E3-BBD6-24597BC65FBC}" type="pres">
      <dgm:prSet presAssocID="{E27AD961-40A0-46B5-8A6F-F617EE43E13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47928A23-A494-4E73-B8A5-39FCA66FD778}" type="pres">
      <dgm:prSet presAssocID="{E27AD961-40A0-46B5-8A6F-F617EE43E133}" presName="spaceRect" presStyleCnt="0"/>
      <dgm:spPr/>
    </dgm:pt>
    <dgm:pt modelId="{793985EB-4750-4A36-A677-A54FE63D6A3F}" type="pres">
      <dgm:prSet presAssocID="{E27AD961-40A0-46B5-8A6F-F617EE43E133}" presName="textRect" presStyleLbl="revTx" presStyleIdx="0" presStyleCnt="5">
        <dgm:presLayoutVars>
          <dgm:chMax val="1"/>
          <dgm:chPref val="1"/>
        </dgm:presLayoutVars>
      </dgm:prSet>
      <dgm:spPr/>
    </dgm:pt>
    <dgm:pt modelId="{98E115F1-EF11-4A9C-8C1D-649178C8A9D5}" type="pres">
      <dgm:prSet presAssocID="{6DCAE573-86E1-4B61-B0CB-80E757DCDF7A}" presName="sibTrans" presStyleCnt="0"/>
      <dgm:spPr/>
    </dgm:pt>
    <dgm:pt modelId="{39A84D76-89A3-484C-BC97-7493273F3242}" type="pres">
      <dgm:prSet presAssocID="{7C451A2A-1410-4930-82ED-B39C5E9BC2D0}" presName="compNode" presStyleCnt="0"/>
      <dgm:spPr/>
    </dgm:pt>
    <dgm:pt modelId="{12643EBB-2717-4087-A688-226C9E993D5D}" type="pres">
      <dgm:prSet presAssocID="{7C451A2A-1410-4930-82ED-B39C5E9BC2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0D1479E-A68C-4B7E-A2E8-BD7D9C4C0CFE}" type="pres">
      <dgm:prSet presAssocID="{7C451A2A-1410-4930-82ED-B39C5E9BC2D0}" presName="spaceRect" presStyleCnt="0"/>
      <dgm:spPr/>
    </dgm:pt>
    <dgm:pt modelId="{DFB0D689-E818-437C-8E35-D176E41AC974}" type="pres">
      <dgm:prSet presAssocID="{7C451A2A-1410-4930-82ED-B39C5E9BC2D0}" presName="textRect" presStyleLbl="revTx" presStyleIdx="1" presStyleCnt="5">
        <dgm:presLayoutVars>
          <dgm:chMax val="1"/>
          <dgm:chPref val="1"/>
        </dgm:presLayoutVars>
      </dgm:prSet>
      <dgm:spPr/>
    </dgm:pt>
    <dgm:pt modelId="{DA28E92C-10BE-4D70-8C48-419D89F82D63}" type="pres">
      <dgm:prSet presAssocID="{4F3C063F-C3A5-43E7-B77C-13ECA043F766}" presName="sibTrans" presStyleCnt="0"/>
      <dgm:spPr/>
    </dgm:pt>
    <dgm:pt modelId="{49BC0494-F587-408F-9A7B-D39EC83EBE68}" type="pres">
      <dgm:prSet presAssocID="{9E75DD0F-AAC5-4BD4-A185-FB70EF7DD84B}" presName="compNode" presStyleCnt="0"/>
      <dgm:spPr/>
    </dgm:pt>
    <dgm:pt modelId="{475FAC7D-B1B1-475C-A00F-F6C92838DAD0}" type="pres">
      <dgm:prSet presAssocID="{9E75DD0F-AAC5-4BD4-A185-FB70EF7DD84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B2FB5F9-5D44-40EF-873B-40B5DF0FF8F2}" type="pres">
      <dgm:prSet presAssocID="{9E75DD0F-AAC5-4BD4-A185-FB70EF7DD84B}" presName="spaceRect" presStyleCnt="0"/>
      <dgm:spPr/>
    </dgm:pt>
    <dgm:pt modelId="{B72A49FC-FC10-4AAD-B475-E995004E9169}" type="pres">
      <dgm:prSet presAssocID="{9E75DD0F-AAC5-4BD4-A185-FB70EF7DD84B}" presName="textRect" presStyleLbl="revTx" presStyleIdx="2" presStyleCnt="5">
        <dgm:presLayoutVars>
          <dgm:chMax val="1"/>
          <dgm:chPref val="1"/>
        </dgm:presLayoutVars>
      </dgm:prSet>
      <dgm:spPr/>
    </dgm:pt>
    <dgm:pt modelId="{39066202-313A-4B6F-8868-33D8B44E28A8}" type="pres">
      <dgm:prSet presAssocID="{FBFDEFE7-C381-4E70-A90E-04FA98F0D628}" presName="sibTrans" presStyleCnt="0"/>
      <dgm:spPr/>
    </dgm:pt>
    <dgm:pt modelId="{C97FDFA8-C2A8-44F2-8709-52C919BF468E}" type="pres">
      <dgm:prSet presAssocID="{9C486719-0AB5-4491-B04C-6B09FDD5DEA5}" presName="compNode" presStyleCnt="0"/>
      <dgm:spPr/>
    </dgm:pt>
    <dgm:pt modelId="{AEC9AA57-3045-4A26-A405-01F55DF28D26}" type="pres">
      <dgm:prSet presAssocID="{9C486719-0AB5-4491-B04C-6B09FDD5DEA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918DD41-2F29-4FD3-A5AA-6F1F5C219570}" type="pres">
      <dgm:prSet presAssocID="{9C486719-0AB5-4491-B04C-6B09FDD5DEA5}" presName="spaceRect" presStyleCnt="0"/>
      <dgm:spPr/>
    </dgm:pt>
    <dgm:pt modelId="{A3554AE0-8755-42F6-A155-9418AF2CA962}" type="pres">
      <dgm:prSet presAssocID="{9C486719-0AB5-4491-B04C-6B09FDD5DEA5}" presName="textRect" presStyleLbl="revTx" presStyleIdx="3" presStyleCnt="5">
        <dgm:presLayoutVars>
          <dgm:chMax val="1"/>
          <dgm:chPref val="1"/>
        </dgm:presLayoutVars>
      </dgm:prSet>
      <dgm:spPr/>
    </dgm:pt>
    <dgm:pt modelId="{B7C14D10-0A16-4350-973D-CD904DB716D9}" type="pres">
      <dgm:prSet presAssocID="{0967CD93-0D1F-4723-B423-092084D225CC}" presName="sibTrans" presStyleCnt="0"/>
      <dgm:spPr/>
    </dgm:pt>
    <dgm:pt modelId="{7055E3D4-F7CB-4A8E-910C-A276895A083B}" type="pres">
      <dgm:prSet presAssocID="{8A36DCEE-12BE-4F18-924D-F14EF8FE3E8D}" presName="compNode" presStyleCnt="0"/>
      <dgm:spPr/>
    </dgm:pt>
    <dgm:pt modelId="{4B239C21-9653-40EA-8F45-1E0C83427987}" type="pres">
      <dgm:prSet presAssocID="{8A36DCEE-12BE-4F18-924D-F14EF8FE3E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8C41280-800B-4741-BAC5-33548132656C}" type="pres">
      <dgm:prSet presAssocID="{8A36DCEE-12BE-4F18-924D-F14EF8FE3E8D}" presName="spaceRect" presStyleCnt="0"/>
      <dgm:spPr/>
    </dgm:pt>
    <dgm:pt modelId="{AAAD950D-E573-48AE-A816-888ECCBAA78F}" type="pres">
      <dgm:prSet presAssocID="{8A36DCEE-12BE-4F18-924D-F14EF8FE3E8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6B5334A-A18D-41DF-B09C-04D860718151}" type="presOf" srcId="{A96F8872-AA7F-4DCD-84C4-5200604EC3AD}" destId="{4C489B39-3924-4F59-B731-2F81CFED56E3}" srcOrd="0" destOrd="0" presId="urn:microsoft.com/office/officeart/2018/2/layout/IconLabelList"/>
    <dgm:cxn modelId="{533AB053-A218-4DAC-9531-8741C6097DDB}" type="presOf" srcId="{9C486719-0AB5-4491-B04C-6B09FDD5DEA5}" destId="{A3554AE0-8755-42F6-A155-9418AF2CA962}" srcOrd="0" destOrd="0" presId="urn:microsoft.com/office/officeart/2018/2/layout/IconLabelList"/>
    <dgm:cxn modelId="{44655686-3B0C-48C8-97E5-9B7025C8E098}" srcId="{A96F8872-AA7F-4DCD-84C4-5200604EC3AD}" destId="{7C451A2A-1410-4930-82ED-B39C5E9BC2D0}" srcOrd="1" destOrd="0" parTransId="{09C8AEF7-E938-43A6-AEA1-16F42DB225A2}" sibTransId="{4F3C063F-C3A5-43E7-B77C-13ECA043F766}"/>
    <dgm:cxn modelId="{6B15E19D-7979-4F8F-9D4C-E7597A929CB5}" srcId="{A96F8872-AA7F-4DCD-84C4-5200604EC3AD}" destId="{8A36DCEE-12BE-4F18-924D-F14EF8FE3E8D}" srcOrd="4" destOrd="0" parTransId="{67E8DE3B-92B1-4359-BFE9-08A6B222A0B8}" sibTransId="{C7E6F919-081F-4A0A-B4EC-AC6BDF2C0AB5}"/>
    <dgm:cxn modelId="{F90503B0-9049-44A3-9D71-4EE5B4B3ACF8}" srcId="{A96F8872-AA7F-4DCD-84C4-5200604EC3AD}" destId="{E27AD961-40A0-46B5-8A6F-F617EE43E133}" srcOrd="0" destOrd="0" parTransId="{D07C5EAC-8373-4F9A-B4B8-C107CC37C5C5}" sibTransId="{6DCAE573-86E1-4B61-B0CB-80E757DCDF7A}"/>
    <dgm:cxn modelId="{758D44B2-F0C9-4FE4-8EAE-CCCE71C30C9B}" srcId="{A96F8872-AA7F-4DCD-84C4-5200604EC3AD}" destId="{9C486719-0AB5-4491-B04C-6B09FDD5DEA5}" srcOrd="3" destOrd="0" parTransId="{8C23C209-2F96-42B0-A342-7D20EF33BE71}" sibTransId="{0967CD93-0D1F-4723-B423-092084D225CC}"/>
    <dgm:cxn modelId="{58C560C4-1411-48FB-BC1D-A1647730729E}" type="presOf" srcId="{E27AD961-40A0-46B5-8A6F-F617EE43E133}" destId="{793985EB-4750-4A36-A677-A54FE63D6A3F}" srcOrd="0" destOrd="0" presId="urn:microsoft.com/office/officeart/2018/2/layout/IconLabelList"/>
    <dgm:cxn modelId="{EB094BD2-501C-44EE-9B8A-47757F550E8A}" type="presOf" srcId="{9E75DD0F-AAC5-4BD4-A185-FB70EF7DD84B}" destId="{B72A49FC-FC10-4AAD-B475-E995004E9169}" srcOrd="0" destOrd="0" presId="urn:microsoft.com/office/officeart/2018/2/layout/IconLabelList"/>
    <dgm:cxn modelId="{C0C65CE5-7872-416B-BF58-D41E1CBAA191}" type="presOf" srcId="{8A36DCEE-12BE-4F18-924D-F14EF8FE3E8D}" destId="{AAAD950D-E573-48AE-A816-888ECCBAA78F}" srcOrd="0" destOrd="0" presId="urn:microsoft.com/office/officeart/2018/2/layout/IconLabelList"/>
    <dgm:cxn modelId="{DA9B7EF2-C2AA-4773-8B18-91AF1DA2CF0C}" type="presOf" srcId="{7C451A2A-1410-4930-82ED-B39C5E9BC2D0}" destId="{DFB0D689-E818-437C-8E35-D176E41AC974}" srcOrd="0" destOrd="0" presId="urn:microsoft.com/office/officeart/2018/2/layout/IconLabelList"/>
    <dgm:cxn modelId="{5454A5FA-C9B7-41BF-9773-0084F6BE73A9}" srcId="{A96F8872-AA7F-4DCD-84C4-5200604EC3AD}" destId="{9E75DD0F-AAC5-4BD4-A185-FB70EF7DD84B}" srcOrd="2" destOrd="0" parTransId="{C9DE39FB-8F1B-4FB7-8157-5EDB04115CE0}" sibTransId="{FBFDEFE7-C381-4E70-A90E-04FA98F0D628}"/>
    <dgm:cxn modelId="{00C62626-367E-47D3-865F-BDD6C60EB13A}" type="presParOf" srcId="{4C489B39-3924-4F59-B731-2F81CFED56E3}" destId="{0FF64FB4-6DF0-4156-97B4-681C3652C32A}" srcOrd="0" destOrd="0" presId="urn:microsoft.com/office/officeart/2018/2/layout/IconLabelList"/>
    <dgm:cxn modelId="{F8F50DA0-765C-4E0B-8950-32820A8DD768}" type="presParOf" srcId="{0FF64FB4-6DF0-4156-97B4-681C3652C32A}" destId="{FF2317E6-D3E1-45E3-BBD6-24597BC65FBC}" srcOrd="0" destOrd="0" presId="urn:microsoft.com/office/officeart/2018/2/layout/IconLabelList"/>
    <dgm:cxn modelId="{C5A24BF2-35A2-472B-8976-B09C5BC5B6CD}" type="presParOf" srcId="{0FF64FB4-6DF0-4156-97B4-681C3652C32A}" destId="{47928A23-A494-4E73-B8A5-39FCA66FD778}" srcOrd="1" destOrd="0" presId="urn:microsoft.com/office/officeart/2018/2/layout/IconLabelList"/>
    <dgm:cxn modelId="{6BF47D46-4A3B-409C-BF42-E990647ED4C8}" type="presParOf" srcId="{0FF64FB4-6DF0-4156-97B4-681C3652C32A}" destId="{793985EB-4750-4A36-A677-A54FE63D6A3F}" srcOrd="2" destOrd="0" presId="urn:microsoft.com/office/officeart/2018/2/layout/IconLabelList"/>
    <dgm:cxn modelId="{84DF1762-A01F-45F7-B44A-F84CCE3B3EAC}" type="presParOf" srcId="{4C489B39-3924-4F59-B731-2F81CFED56E3}" destId="{98E115F1-EF11-4A9C-8C1D-649178C8A9D5}" srcOrd="1" destOrd="0" presId="urn:microsoft.com/office/officeart/2018/2/layout/IconLabelList"/>
    <dgm:cxn modelId="{45C1DDAC-AC84-4FB0-B79C-C0746EF0E877}" type="presParOf" srcId="{4C489B39-3924-4F59-B731-2F81CFED56E3}" destId="{39A84D76-89A3-484C-BC97-7493273F3242}" srcOrd="2" destOrd="0" presId="urn:microsoft.com/office/officeart/2018/2/layout/IconLabelList"/>
    <dgm:cxn modelId="{03CD5332-9805-4AAB-A10A-5B2B717C908B}" type="presParOf" srcId="{39A84D76-89A3-484C-BC97-7493273F3242}" destId="{12643EBB-2717-4087-A688-226C9E993D5D}" srcOrd="0" destOrd="0" presId="urn:microsoft.com/office/officeart/2018/2/layout/IconLabelList"/>
    <dgm:cxn modelId="{37AC8F1A-F8A0-4DAE-86B0-C3CE9ECBD6B3}" type="presParOf" srcId="{39A84D76-89A3-484C-BC97-7493273F3242}" destId="{10D1479E-A68C-4B7E-A2E8-BD7D9C4C0CFE}" srcOrd="1" destOrd="0" presId="urn:microsoft.com/office/officeart/2018/2/layout/IconLabelList"/>
    <dgm:cxn modelId="{788915B0-0D59-4298-804E-4339FBE617E7}" type="presParOf" srcId="{39A84D76-89A3-484C-BC97-7493273F3242}" destId="{DFB0D689-E818-437C-8E35-D176E41AC974}" srcOrd="2" destOrd="0" presId="urn:microsoft.com/office/officeart/2018/2/layout/IconLabelList"/>
    <dgm:cxn modelId="{5281ACFA-3943-4FB1-9119-EF4A9874E858}" type="presParOf" srcId="{4C489B39-3924-4F59-B731-2F81CFED56E3}" destId="{DA28E92C-10BE-4D70-8C48-419D89F82D63}" srcOrd="3" destOrd="0" presId="urn:microsoft.com/office/officeart/2018/2/layout/IconLabelList"/>
    <dgm:cxn modelId="{032C7554-E756-4CAB-A461-B21EDF64B768}" type="presParOf" srcId="{4C489B39-3924-4F59-B731-2F81CFED56E3}" destId="{49BC0494-F587-408F-9A7B-D39EC83EBE68}" srcOrd="4" destOrd="0" presId="urn:microsoft.com/office/officeart/2018/2/layout/IconLabelList"/>
    <dgm:cxn modelId="{F2DF8A7D-655C-45D5-AF56-DF384AD3E4CE}" type="presParOf" srcId="{49BC0494-F587-408F-9A7B-D39EC83EBE68}" destId="{475FAC7D-B1B1-475C-A00F-F6C92838DAD0}" srcOrd="0" destOrd="0" presId="urn:microsoft.com/office/officeart/2018/2/layout/IconLabelList"/>
    <dgm:cxn modelId="{A2977BF3-EF31-48D8-A0E8-89CB406A5088}" type="presParOf" srcId="{49BC0494-F587-408F-9A7B-D39EC83EBE68}" destId="{6B2FB5F9-5D44-40EF-873B-40B5DF0FF8F2}" srcOrd="1" destOrd="0" presId="urn:microsoft.com/office/officeart/2018/2/layout/IconLabelList"/>
    <dgm:cxn modelId="{ECB93766-4802-4976-AD13-E07263B086B2}" type="presParOf" srcId="{49BC0494-F587-408F-9A7B-D39EC83EBE68}" destId="{B72A49FC-FC10-4AAD-B475-E995004E9169}" srcOrd="2" destOrd="0" presId="urn:microsoft.com/office/officeart/2018/2/layout/IconLabelList"/>
    <dgm:cxn modelId="{BBE88E08-A6EA-4843-B037-A31812615292}" type="presParOf" srcId="{4C489B39-3924-4F59-B731-2F81CFED56E3}" destId="{39066202-313A-4B6F-8868-33D8B44E28A8}" srcOrd="5" destOrd="0" presId="urn:microsoft.com/office/officeart/2018/2/layout/IconLabelList"/>
    <dgm:cxn modelId="{4D1C886D-7ABD-422A-BFF9-25A7689896CD}" type="presParOf" srcId="{4C489B39-3924-4F59-B731-2F81CFED56E3}" destId="{C97FDFA8-C2A8-44F2-8709-52C919BF468E}" srcOrd="6" destOrd="0" presId="urn:microsoft.com/office/officeart/2018/2/layout/IconLabelList"/>
    <dgm:cxn modelId="{6B4CC26A-C991-4C05-819A-FCEDEAE7C06C}" type="presParOf" srcId="{C97FDFA8-C2A8-44F2-8709-52C919BF468E}" destId="{AEC9AA57-3045-4A26-A405-01F55DF28D26}" srcOrd="0" destOrd="0" presId="urn:microsoft.com/office/officeart/2018/2/layout/IconLabelList"/>
    <dgm:cxn modelId="{0D7F36D4-874D-4151-8025-B0D71549A3A9}" type="presParOf" srcId="{C97FDFA8-C2A8-44F2-8709-52C919BF468E}" destId="{A918DD41-2F29-4FD3-A5AA-6F1F5C219570}" srcOrd="1" destOrd="0" presId="urn:microsoft.com/office/officeart/2018/2/layout/IconLabelList"/>
    <dgm:cxn modelId="{04AA17E8-507E-4728-9D10-F3907ACAABC1}" type="presParOf" srcId="{C97FDFA8-C2A8-44F2-8709-52C919BF468E}" destId="{A3554AE0-8755-42F6-A155-9418AF2CA962}" srcOrd="2" destOrd="0" presId="urn:microsoft.com/office/officeart/2018/2/layout/IconLabelList"/>
    <dgm:cxn modelId="{783B5986-EC03-470F-A744-D30382B09443}" type="presParOf" srcId="{4C489B39-3924-4F59-B731-2F81CFED56E3}" destId="{B7C14D10-0A16-4350-973D-CD904DB716D9}" srcOrd="7" destOrd="0" presId="urn:microsoft.com/office/officeart/2018/2/layout/IconLabelList"/>
    <dgm:cxn modelId="{DE2795D9-773E-4A70-BA50-BE31B8C0D8FF}" type="presParOf" srcId="{4C489B39-3924-4F59-B731-2F81CFED56E3}" destId="{7055E3D4-F7CB-4A8E-910C-A276895A083B}" srcOrd="8" destOrd="0" presId="urn:microsoft.com/office/officeart/2018/2/layout/IconLabelList"/>
    <dgm:cxn modelId="{65B8067C-801E-4092-8431-55D6C65C4702}" type="presParOf" srcId="{7055E3D4-F7CB-4A8E-910C-A276895A083B}" destId="{4B239C21-9653-40EA-8F45-1E0C83427987}" srcOrd="0" destOrd="0" presId="urn:microsoft.com/office/officeart/2018/2/layout/IconLabelList"/>
    <dgm:cxn modelId="{9D92C173-CD6B-423E-BB86-A28B308F3566}" type="presParOf" srcId="{7055E3D4-F7CB-4A8E-910C-A276895A083B}" destId="{18C41280-800B-4741-BAC5-33548132656C}" srcOrd="1" destOrd="0" presId="urn:microsoft.com/office/officeart/2018/2/layout/IconLabelList"/>
    <dgm:cxn modelId="{F9590BFD-B801-4135-BBEC-06013A521AE2}" type="presParOf" srcId="{7055E3D4-F7CB-4A8E-910C-A276895A083B}" destId="{AAAD950D-E573-48AE-A816-888ECCBAA7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E585A-BFAE-415E-AA4F-089E7624C7E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6A7310F-8998-4DD8-B894-6114744D59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Shippers </a:t>
          </a:r>
        </a:p>
      </dgm:t>
    </dgm:pt>
    <dgm:pt modelId="{CC0BDFA8-AF2A-4B14-8EF0-9307109C74A6}" type="parTrans" cxnId="{A447C94F-EFBF-4B89-A823-84A96FAC120E}">
      <dgm:prSet/>
      <dgm:spPr/>
      <dgm:t>
        <a:bodyPr/>
        <a:lstStyle/>
        <a:p>
          <a:endParaRPr lang="en-US"/>
        </a:p>
      </dgm:t>
    </dgm:pt>
    <dgm:pt modelId="{7B21F531-53D4-49FB-A660-EBFCCD1F1ABD}" type="sibTrans" cxnId="{A447C94F-EFBF-4B89-A823-84A96FAC120E}">
      <dgm:prSet/>
      <dgm:spPr/>
      <dgm:t>
        <a:bodyPr/>
        <a:lstStyle/>
        <a:p>
          <a:endParaRPr lang="en-US"/>
        </a:p>
      </dgm:t>
    </dgm:pt>
    <dgm:pt modelId="{504E5F31-D5FA-48A8-8547-C6FC60544A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Traders</a:t>
          </a:r>
        </a:p>
      </dgm:t>
    </dgm:pt>
    <dgm:pt modelId="{104B4CDA-7607-48E1-AC94-7E9977BFD917}" type="parTrans" cxnId="{89D5D1D7-F9E9-4DB1-B93F-49F1614870D0}">
      <dgm:prSet/>
      <dgm:spPr/>
      <dgm:t>
        <a:bodyPr/>
        <a:lstStyle/>
        <a:p>
          <a:endParaRPr lang="en-US"/>
        </a:p>
      </dgm:t>
    </dgm:pt>
    <dgm:pt modelId="{A113DAFE-B3D9-4F14-A4A9-8AAA4100EC5B}" type="sibTrans" cxnId="{89D5D1D7-F9E9-4DB1-B93F-49F1614870D0}">
      <dgm:prSet/>
      <dgm:spPr/>
      <dgm:t>
        <a:bodyPr/>
        <a:lstStyle/>
        <a:p>
          <a:endParaRPr lang="en-US"/>
        </a:p>
      </dgm:t>
    </dgm:pt>
    <dgm:pt modelId="{73D75D84-677D-4302-9DEA-827AEEE7C66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Ship-owners</a:t>
          </a:r>
        </a:p>
      </dgm:t>
    </dgm:pt>
    <dgm:pt modelId="{85AEAB93-1476-458D-949A-A31164CEE05E}" type="parTrans" cxnId="{C8CD7FD3-596C-4393-8E88-6E8DDF99B603}">
      <dgm:prSet/>
      <dgm:spPr/>
      <dgm:t>
        <a:bodyPr/>
        <a:lstStyle/>
        <a:p>
          <a:endParaRPr lang="en-US"/>
        </a:p>
      </dgm:t>
    </dgm:pt>
    <dgm:pt modelId="{3237BE78-B9E5-4FAF-813A-69E533AAF8C6}" type="sibTrans" cxnId="{C8CD7FD3-596C-4393-8E88-6E8DDF99B603}">
      <dgm:prSet/>
      <dgm:spPr/>
      <dgm:t>
        <a:bodyPr/>
        <a:lstStyle/>
        <a:p>
          <a:endParaRPr lang="en-US"/>
        </a:p>
      </dgm:t>
    </dgm:pt>
    <dgm:pt modelId="{4A24D7C7-9DA0-47DA-995E-B4B8F3F6A08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Brokers</a:t>
          </a:r>
        </a:p>
      </dgm:t>
    </dgm:pt>
    <dgm:pt modelId="{3268D244-2194-44C8-90A1-DC269AB9FEE0}" type="parTrans" cxnId="{D1DCC258-8914-4946-AC0D-47146D1B4E71}">
      <dgm:prSet/>
      <dgm:spPr/>
      <dgm:t>
        <a:bodyPr/>
        <a:lstStyle/>
        <a:p>
          <a:endParaRPr lang="en-US"/>
        </a:p>
      </dgm:t>
    </dgm:pt>
    <dgm:pt modelId="{482C3AD9-2561-4F38-A404-FA287143DF0B}" type="sibTrans" cxnId="{D1DCC258-8914-4946-AC0D-47146D1B4E71}">
      <dgm:prSet/>
      <dgm:spPr/>
      <dgm:t>
        <a:bodyPr/>
        <a:lstStyle/>
        <a:p>
          <a:endParaRPr lang="en-US"/>
        </a:p>
      </dgm:t>
    </dgm:pt>
    <dgm:pt modelId="{0B17EFD8-3F0B-4815-AB98-03F663EEC4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Container and dry bulk shipping services</a:t>
          </a:r>
        </a:p>
      </dgm:t>
    </dgm:pt>
    <dgm:pt modelId="{E7F58E34-F26D-4ADC-BF91-CAB627B1A158}" type="parTrans" cxnId="{CCF8108B-EB82-4158-A259-1ED1DB73F80C}">
      <dgm:prSet/>
      <dgm:spPr/>
      <dgm:t>
        <a:bodyPr/>
        <a:lstStyle/>
        <a:p>
          <a:endParaRPr lang="en-US"/>
        </a:p>
      </dgm:t>
    </dgm:pt>
    <dgm:pt modelId="{8EE8E7EF-03F4-4D21-98D2-78F604317570}" type="sibTrans" cxnId="{CCF8108B-EB82-4158-A259-1ED1DB73F80C}">
      <dgm:prSet/>
      <dgm:spPr/>
      <dgm:t>
        <a:bodyPr/>
        <a:lstStyle/>
        <a:p>
          <a:endParaRPr lang="en-US"/>
        </a:p>
      </dgm:t>
    </dgm:pt>
    <dgm:pt modelId="{73384E06-AF47-49C5-90AC-75C60A67FC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Shipping operational personals of ports/terminals</a:t>
          </a:r>
        </a:p>
      </dgm:t>
    </dgm:pt>
    <dgm:pt modelId="{DA621F52-0CD8-4389-935B-5B67CE9251C0}" type="parTrans" cxnId="{FC79DA4A-043F-4738-8AFF-DC162E164EFF}">
      <dgm:prSet/>
      <dgm:spPr/>
      <dgm:t>
        <a:bodyPr/>
        <a:lstStyle/>
        <a:p>
          <a:endParaRPr lang="en-US"/>
        </a:p>
      </dgm:t>
    </dgm:pt>
    <dgm:pt modelId="{AD65CFC0-076C-4071-B691-2C9A6C42B5DA}" type="sibTrans" cxnId="{FC79DA4A-043F-4738-8AFF-DC162E164EFF}">
      <dgm:prSet/>
      <dgm:spPr/>
      <dgm:t>
        <a:bodyPr/>
        <a:lstStyle/>
        <a:p>
          <a:endParaRPr lang="en-US"/>
        </a:p>
      </dgm:t>
    </dgm:pt>
    <dgm:pt modelId="{B901EC67-2188-4547-B8DB-A18EFA5F77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>
              <a:latin typeface="Calibri headings"/>
            </a:rPr>
            <a:t>Crew</a:t>
          </a:r>
        </a:p>
      </dgm:t>
    </dgm:pt>
    <dgm:pt modelId="{99093924-6B5A-4713-A476-55B630DB8CD0}" type="parTrans" cxnId="{44AD0777-4C14-4E0C-91C8-0626F962F251}">
      <dgm:prSet/>
      <dgm:spPr/>
      <dgm:t>
        <a:bodyPr/>
        <a:lstStyle/>
        <a:p>
          <a:endParaRPr lang="en-US"/>
        </a:p>
      </dgm:t>
    </dgm:pt>
    <dgm:pt modelId="{624ADBCA-764C-4D58-B775-149E67EA54ED}" type="sibTrans" cxnId="{44AD0777-4C14-4E0C-91C8-0626F962F251}">
      <dgm:prSet/>
      <dgm:spPr/>
      <dgm:t>
        <a:bodyPr/>
        <a:lstStyle/>
        <a:p>
          <a:endParaRPr lang="en-US"/>
        </a:p>
      </dgm:t>
    </dgm:pt>
    <dgm:pt modelId="{DB0B82E1-0989-4725-AA1C-043F20891FB0}" type="pres">
      <dgm:prSet presAssocID="{68DE585A-BFAE-415E-AA4F-089E7624C7E2}" presName="root" presStyleCnt="0">
        <dgm:presLayoutVars>
          <dgm:dir/>
          <dgm:resizeHandles val="exact"/>
        </dgm:presLayoutVars>
      </dgm:prSet>
      <dgm:spPr/>
    </dgm:pt>
    <dgm:pt modelId="{D56865EE-EAA8-4EFF-8A08-09D754F689B3}" type="pres">
      <dgm:prSet presAssocID="{56A7310F-8998-4DD8-B894-6114744D59AC}" presName="compNode" presStyleCnt="0"/>
      <dgm:spPr/>
    </dgm:pt>
    <dgm:pt modelId="{72C9BEC8-A9CC-46B5-A838-C5BFFBD865B8}" type="pres">
      <dgm:prSet presAssocID="{56A7310F-8998-4DD8-B894-6114744D59AC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CE986F1-0819-4499-9D87-3C73177CA2AF}" type="pres">
      <dgm:prSet presAssocID="{56A7310F-8998-4DD8-B894-6114744D59AC}" presName="iconRect" presStyleLbl="node1" presStyleIdx="0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9E5541B-1856-47BA-9B34-F4BE0B497242}" type="pres">
      <dgm:prSet presAssocID="{56A7310F-8998-4DD8-B894-6114744D59AC}" presName="spaceRect" presStyleCnt="0"/>
      <dgm:spPr/>
    </dgm:pt>
    <dgm:pt modelId="{0B66199B-4E2E-48CA-A32D-F3A51ABC7134}" type="pres">
      <dgm:prSet presAssocID="{56A7310F-8998-4DD8-B894-6114744D59AC}" presName="textRect" presStyleLbl="revTx" presStyleIdx="0" presStyleCnt="7">
        <dgm:presLayoutVars>
          <dgm:chMax val="1"/>
          <dgm:chPref val="1"/>
        </dgm:presLayoutVars>
      </dgm:prSet>
      <dgm:spPr/>
    </dgm:pt>
    <dgm:pt modelId="{0B656BC1-C4E8-4B46-8E7E-9A06421182DE}" type="pres">
      <dgm:prSet presAssocID="{7B21F531-53D4-49FB-A660-EBFCCD1F1ABD}" presName="sibTrans" presStyleCnt="0"/>
      <dgm:spPr/>
    </dgm:pt>
    <dgm:pt modelId="{19B11478-79D9-4D6D-9556-7FFBBE088BA5}" type="pres">
      <dgm:prSet presAssocID="{504E5F31-D5FA-48A8-8547-C6FC60544AAB}" presName="compNode" presStyleCnt="0"/>
      <dgm:spPr/>
    </dgm:pt>
    <dgm:pt modelId="{541A1C62-CBF5-4B96-AA52-4032B261E01B}" type="pres">
      <dgm:prSet presAssocID="{504E5F31-D5FA-48A8-8547-C6FC60544AAB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A6580D0-C667-4100-A011-C7F248088074}" type="pres">
      <dgm:prSet presAssocID="{504E5F31-D5FA-48A8-8547-C6FC60544AA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FA0F7BE-F751-4A8E-868B-B5EE339CD5CF}" type="pres">
      <dgm:prSet presAssocID="{504E5F31-D5FA-48A8-8547-C6FC60544AAB}" presName="spaceRect" presStyleCnt="0"/>
      <dgm:spPr/>
    </dgm:pt>
    <dgm:pt modelId="{71030481-A9B7-4CC9-B086-BF764CB11908}" type="pres">
      <dgm:prSet presAssocID="{504E5F31-D5FA-48A8-8547-C6FC60544AAB}" presName="textRect" presStyleLbl="revTx" presStyleIdx="1" presStyleCnt="7">
        <dgm:presLayoutVars>
          <dgm:chMax val="1"/>
          <dgm:chPref val="1"/>
        </dgm:presLayoutVars>
      </dgm:prSet>
      <dgm:spPr/>
    </dgm:pt>
    <dgm:pt modelId="{08146E39-7981-496E-9427-0A984F5408F1}" type="pres">
      <dgm:prSet presAssocID="{A113DAFE-B3D9-4F14-A4A9-8AAA4100EC5B}" presName="sibTrans" presStyleCnt="0"/>
      <dgm:spPr/>
    </dgm:pt>
    <dgm:pt modelId="{266926A9-9FD9-47FC-8004-3904DBA7A04A}" type="pres">
      <dgm:prSet presAssocID="{73D75D84-677D-4302-9DEA-827AEEE7C66E}" presName="compNode" presStyleCnt="0"/>
      <dgm:spPr/>
    </dgm:pt>
    <dgm:pt modelId="{3CB0EF7B-B955-40E6-9643-39F7D6150FF8}" type="pres">
      <dgm:prSet presAssocID="{73D75D84-677D-4302-9DEA-827AEEE7C66E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1D1B03B-2E1C-4177-9365-C21B3E2C4733}" type="pres">
      <dgm:prSet presAssocID="{73D75D84-677D-4302-9DEA-827AEEE7C66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uise Ship"/>
        </a:ext>
      </dgm:extLst>
    </dgm:pt>
    <dgm:pt modelId="{2AF3B18E-62CC-42DF-B8AF-4D195C55AD5A}" type="pres">
      <dgm:prSet presAssocID="{73D75D84-677D-4302-9DEA-827AEEE7C66E}" presName="spaceRect" presStyleCnt="0"/>
      <dgm:spPr/>
    </dgm:pt>
    <dgm:pt modelId="{D24FBCC7-5A60-4450-AE00-5FBB0A109C40}" type="pres">
      <dgm:prSet presAssocID="{73D75D84-677D-4302-9DEA-827AEEE7C66E}" presName="textRect" presStyleLbl="revTx" presStyleIdx="2" presStyleCnt="7">
        <dgm:presLayoutVars>
          <dgm:chMax val="1"/>
          <dgm:chPref val="1"/>
        </dgm:presLayoutVars>
      </dgm:prSet>
      <dgm:spPr/>
    </dgm:pt>
    <dgm:pt modelId="{74433793-E44F-4107-9F47-E8C89C0B72C4}" type="pres">
      <dgm:prSet presAssocID="{3237BE78-B9E5-4FAF-813A-69E533AAF8C6}" presName="sibTrans" presStyleCnt="0"/>
      <dgm:spPr/>
    </dgm:pt>
    <dgm:pt modelId="{5172AFB8-8AAD-4189-918F-D2E5F0ECB352}" type="pres">
      <dgm:prSet presAssocID="{4A24D7C7-9DA0-47DA-995E-B4B8F3F6A085}" presName="compNode" presStyleCnt="0"/>
      <dgm:spPr/>
    </dgm:pt>
    <dgm:pt modelId="{C399B19B-B80E-4E13-BAB0-F13F579B387E}" type="pres">
      <dgm:prSet presAssocID="{4A24D7C7-9DA0-47DA-995E-B4B8F3F6A085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F7C43461-0896-4C2A-B443-C4C4856BC3CF}" type="pres">
      <dgm:prSet presAssocID="{4A24D7C7-9DA0-47DA-995E-B4B8F3F6A08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6060504-0B7F-432E-B4F3-9624B492B6D8}" type="pres">
      <dgm:prSet presAssocID="{4A24D7C7-9DA0-47DA-995E-B4B8F3F6A085}" presName="spaceRect" presStyleCnt="0"/>
      <dgm:spPr/>
    </dgm:pt>
    <dgm:pt modelId="{27E9507E-4B14-46E7-82BF-5E282627F6EE}" type="pres">
      <dgm:prSet presAssocID="{4A24D7C7-9DA0-47DA-995E-B4B8F3F6A085}" presName="textRect" presStyleLbl="revTx" presStyleIdx="3" presStyleCnt="7">
        <dgm:presLayoutVars>
          <dgm:chMax val="1"/>
          <dgm:chPref val="1"/>
        </dgm:presLayoutVars>
      </dgm:prSet>
      <dgm:spPr/>
    </dgm:pt>
    <dgm:pt modelId="{E27D0C35-F8C8-4066-931D-9F547A05BD43}" type="pres">
      <dgm:prSet presAssocID="{482C3AD9-2561-4F38-A404-FA287143DF0B}" presName="sibTrans" presStyleCnt="0"/>
      <dgm:spPr/>
    </dgm:pt>
    <dgm:pt modelId="{C0882E2D-CA9F-4DF6-91BD-2A294A7BD471}" type="pres">
      <dgm:prSet presAssocID="{0B17EFD8-3F0B-4815-AB98-03F663EEC4E6}" presName="compNode" presStyleCnt="0"/>
      <dgm:spPr/>
    </dgm:pt>
    <dgm:pt modelId="{F1932DA3-B649-4438-A7A6-508E00705455}" type="pres">
      <dgm:prSet presAssocID="{0B17EFD8-3F0B-4815-AB98-03F663EEC4E6}" presName="iconBgRect" presStyleLbl="bgShp" presStyleIdx="4" presStyleCnt="7" custLinFactNeighborX="17684" custLinFactNeighborY="-21862"/>
      <dgm:spPr>
        <a:prstGeom prst="round2DiagRect">
          <a:avLst>
            <a:gd name="adj1" fmla="val 29727"/>
            <a:gd name="adj2" fmla="val 0"/>
          </a:avLst>
        </a:prstGeom>
      </dgm:spPr>
    </dgm:pt>
    <dgm:pt modelId="{85D0D728-63D8-409C-A0F5-D35BB2671787}" type="pres">
      <dgm:prSet presAssocID="{0B17EFD8-3F0B-4815-AB98-03F663EEC4E6}" presName="iconRect" presStyleLbl="node1" presStyleIdx="4" presStyleCnt="7" custLinFactNeighborX="30004" custLinFactNeighborY="-3422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ED1A38B2-2953-4235-A103-F5A4E261F734}" type="pres">
      <dgm:prSet presAssocID="{0B17EFD8-3F0B-4815-AB98-03F663EEC4E6}" presName="spaceRect" presStyleCnt="0"/>
      <dgm:spPr/>
    </dgm:pt>
    <dgm:pt modelId="{68DEC75C-F63E-4660-8138-9FCA6F70F7B7}" type="pres">
      <dgm:prSet presAssocID="{0B17EFD8-3F0B-4815-AB98-03F663EEC4E6}" presName="textRect" presStyleLbl="revTx" presStyleIdx="4" presStyleCnt="7" custScaleX="142001" custLinFactNeighborX="4919" custLinFactNeighborY="-43130">
        <dgm:presLayoutVars>
          <dgm:chMax val="1"/>
          <dgm:chPref val="1"/>
        </dgm:presLayoutVars>
      </dgm:prSet>
      <dgm:spPr/>
    </dgm:pt>
    <dgm:pt modelId="{53E0F5D3-5837-42D8-8AC6-F9385ECB35B3}" type="pres">
      <dgm:prSet presAssocID="{8EE8E7EF-03F4-4D21-98D2-78F604317570}" presName="sibTrans" presStyleCnt="0"/>
      <dgm:spPr/>
    </dgm:pt>
    <dgm:pt modelId="{C40FB069-DF50-4BD7-983D-07806BA5A7C0}" type="pres">
      <dgm:prSet presAssocID="{73384E06-AF47-49C5-90AC-75C60A67FC50}" presName="compNode" presStyleCnt="0"/>
      <dgm:spPr/>
    </dgm:pt>
    <dgm:pt modelId="{5FCE5F3C-D2DD-46F4-BEBB-9DEB8D9114E0}" type="pres">
      <dgm:prSet presAssocID="{73384E06-AF47-49C5-90AC-75C60A67FC50}" presName="iconBgRect" presStyleLbl="bgShp" presStyleIdx="5" presStyleCnt="7" custLinFactNeighborX="11560" custLinFactNeighborY="-21862"/>
      <dgm:spPr>
        <a:prstGeom prst="round2DiagRect">
          <a:avLst>
            <a:gd name="adj1" fmla="val 29727"/>
            <a:gd name="adj2" fmla="val 0"/>
          </a:avLst>
        </a:prstGeom>
      </dgm:spPr>
    </dgm:pt>
    <dgm:pt modelId="{42FA54BC-84BC-4882-93FA-A81D79ED3641}" type="pres">
      <dgm:prSet presAssocID="{73384E06-AF47-49C5-90AC-75C60A67FC50}" presName="iconRect" presStyleLbl="node1" presStyleIdx="5" presStyleCnt="7" custLinFactNeighborX="19466" custLinFactNeighborY="-3643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4FFEF331-E2ED-43F8-B395-E6BF49AD2D76}" type="pres">
      <dgm:prSet presAssocID="{73384E06-AF47-49C5-90AC-75C60A67FC50}" presName="spaceRect" presStyleCnt="0"/>
      <dgm:spPr/>
    </dgm:pt>
    <dgm:pt modelId="{8E69A18C-3FD1-4EE1-BFFA-1EF9810370B9}" type="pres">
      <dgm:prSet presAssocID="{73384E06-AF47-49C5-90AC-75C60A67FC50}" presName="textRect" presStyleLbl="revTx" presStyleIdx="5" presStyleCnt="7" custScaleX="139297" custLinFactNeighborX="5288" custLinFactNeighborY="-49278">
        <dgm:presLayoutVars>
          <dgm:chMax val="1"/>
          <dgm:chPref val="1"/>
        </dgm:presLayoutVars>
      </dgm:prSet>
      <dgm:spPr/>
    </dgm:pt>
    <dgm:pt modelId="{45D897F6-2807-4E71-9508-4D5D01AFDC62}" type="pres">
      <dgm:prSet presAssocID="{AD65CFC0-076C-4071-B691-2C9A6C42B5DA}" presName="sibTrans" presStyleCnt="0"/>
      <dgm:spPr/>
    </dgm:pt>
    <dgm:pt modelId="{B1E0F80A-F6B0-419B-8498-CB091016D140}" type="pres">
      <dgm:prSet presAssocID="{B901EC67-2188-4547-B8DB-A18EFA5F776D}" presName="compNode" presStyleCnt="0"/>
      <dgm:spPr/>
    </dgm:pt>
    <dgm:pt modelId="{94989EBF-D1DB-4202-94A6-213C0AE9F8CF}" type="pres">
      <dgm:prSet presAssocID="{B901EC67-2188-4547-B8DB-A18EFA5F776D}" presName="iconBgRect" presStyleLbl="bgShp" presStyleIdx="6" presStyleCnt="7" custLinFactNeighborX="-5221" custLinFactNeighborY="-21862"/>
      <dgm:spPr>
        <a:prstGeom prst="round2DiagRect">
          <a:avLst>
            <a:gd name="adj1" fmla="val 29727"/>
            <a:gd name="adj2" fmla="val 0"/>
          </a:avLst>
        </a:prstGeom>
      </dgm:spPr>
    </dgm:pt>
    <dgm:pt modelId="{2EB6D975-6DE8-4EA2-A762-ED1D449A65C7}" type="pres">
      <dgm:prSet presAssocID="{B901EC67-2188-4547-B8DB-A18EFA5F776D}" presName="iconRect" presStyleLbl="node1" presStyleIdx="6" presStyleCnt="7" custLinFactNeighborX="-9099" custLinFactNeighborY="-3775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4E0EC825-2768-4631-90C3-FA4C48BF4003}" type="pres">
      <dgm:prSet presAssocID="{B901EC67-2188-4547-B8DB-A18EFA5F776D}" presName="spaceRect" presStyleCnt="0"/>
      <dgm:spPr/>
    </dgm:pt>
    <dgm:pt modelId="{1BE0939F-E1A8-4260-BD48-1242CFDED754}" type="pres">
      <dgm:prSet presAssocID="{B901EC67-2188-4547-B8DB-A18EFA5F776D}" presName="textRect" presStyleLbl="revTx" presStyleIdx="6" presStyleCnt="7" custLinFactNeighborX="-3185" custLinFactNeighborY="-46927">
        <dgm:presLayoutVars>
          <dgm:chMax val="1"/>
          <dgm:chPref val="1"/>
        </dgm:presLayoutVars>
      </dgm:prSet>
      <dgm:spPr/>
    </dgm:pt>
  </dgm:ptLst>
  <dgm:cxnLst>
    <dgm:cxn modelId="{60549121-8D1E-4860-B759-BE6B7AC717C2}" type="presOf" srcId="{68DE585A-BFAE-415E-AA4F-089E7624C7E2}" destId="{DB0B82E1-0989-4725-AA1C-043F20891FB0}" srcOrd="0" destOrd="0" presId="urn:microsoft.com/office/officeart/2018/5/layout/IconLeafLabelList"/>
    <dgm:cxn modelId="{E77D9868-DAE5-4DFD-808C-FB925FEE2BB8}" type="presOf" srcId="{56A7310F-8998-4DD8-B894-6114744D59AC}" destId="{0B66199B-4E2E-48CA-A32D-F3A51ABC7134}" srcOrd="0" destOrd="0" presId="urn:microsoft.com/office/officeart/2018/5/layout/IconLeafLabelList"/>
    <dgm:cxn modelId="{FC79DA4A-043F-4738-8AFF-DC162E164EFF}" srcId="{68DE585A-BFAE-415E-AA4F-089E7624C7E2}" destId="{73384E06-AF47-49C5-90AC-75C60A67FC50}" srcOrd="5" destOrd="0" parTransId="{DA621F52-0CD8-4389-935B-5B67CE9251C0}" sibTransId="{AD65CFC0-076C-4071-B691-2C9A6C42B5DA}"/>
    <dgm:cxn modelId="{A447C94F-EFBF-4B89-A823-84A96FAC120E}" srcId="{68DE585A-BFAE-415E-AA4F-089E7624C7E2}" destId="{56A7310F-8998-4DD8-B894-6114744D59AC}" srcOrd="0" destOrd="0" parTransId="{CC0BDFA8-AF2A-4B14-8EF0-9307109C74A6}" sibTransId="{7B21F531-53D4-49FB-A660-EBFCCD1F1ABD}"/>
    <dgm:cxn modelId="{ACD8F84F-E7FF-481F-8543-42F40F034FE7}" type="presOf" srcId="{73D75D84-677D-4302-9DEA-827AEEE7C66E}" destId="{D24FBCC7-5A60-4450-AE00-5FBB0A109C40}" srcOrd="0" destOrd="0" presId="urn:microsoft.com/office/officeart/2018/5/layout/IconLeafLabelList"/>
    <dgm:cxn modelId="{4697B050-5B32-4734-95D3-E6E46BF8AC19}" type="presOf" srcId="{0B17EFD8-3F0B-4815-AB98-03F663EEC4E6}" destId="{68DEC75C-F63E-4660-8138-9FCA6F70F7B7}" srcOrd="0" destOrd="0" presId="urn:microsoft.com/office/officeart/2018/5/layout/IconLeafLabelList"/>
    <dgm:cxn modelId="{722A5375-2D5F-4D39-9183-BF0627590AC8}" type="presOf" srcId="{73384E06-AF47-49C5-90AC-75C60A67FC50}" destId="{8E69A18C-3FD1-4EE1-BFFA-1EF9810370B9}" srcOrd="0" destOrd="0" presId="urn:microsoft.com/office/officeart/2018/5/layout/IconLeafLabelList"/>
    <dgm:cxn modelId="{44AD0777-4C14-4E0C-91C8-0626F962F251}" srcId="{68DE585A-BFAE-415E-AA4F-089E7624C7E2}" destId="{B901EC67-2188-4547-B8DB-A18EFA5F776D}" srcOrd="6" destOrd="0" parTransId="{99093924-6B5A-4713-A476-55B630DB8CD0}" sibTransId="{624ADBCA-764C-4D58-B775-149E67EA54ED}"/>
    <dgm:cxn modelId="{D1DCC258-8914-4946-AC0D-47146D1B4E71}" srcId="{68DE585A-BFAE-415E-AA4F-089E7624C7E2}" destId="{4A24D7C7-9DA0-47DA-995E-B4B8F3F6A085}" srcOrd="3" destOrd="0" parTransId="{3268D244-2194-44C8-90A1-DC269AB9FEE0}" sibTransId="{482C3AD9-2561-4F38-A404-FA287143DF0B}"/>
    <dgm:cxn modelId="{CCF8108B-EB82-4158-A259-1ED1DB73F80C}" srcId="{68DE585A-BFAE-415E-AA4F-089E7624C7E2}" destId="{0B17EFD8-3F0B-4815-AB98-03F663EEC4E6}" srcOrd="4" destOrd="0" parTransId="{E7F58E34-F26D-4ADC-BF91-CAB627B1A158}" sibTransId="{8EE8E7EF-03F4-4D21-98D2-78F604317570}"/>
    <dgm:cxn modelId="{79CD7D94-D85B-4814-8320-5E995EA0DAE1}" type="presOf" srcId="{504E5F31-D5FA-48A8-8547-C6FC60544AAB}" destId="{71030481-A9B7-4CC9-B086-BF764CB11908}" srcOrd="0" destOrd="0" presId="urn:microsoft.com/office/officeart/2018/5/layout/IconLeafLabelList"/>
    <dgm:cxn modelId="{0EE9C9AC-0CF7-4F4F-ACFE-1A2C567B0CF0}" type="presOf" srcId="{B901EC67-2188-4547-B8DB-A18EFA5F776D}" destId="{1BE0939F-E1A8-4260-BD48-1242CFDED754}" srcOrd="0" destOrd="0" presId="urn:microsoft.com/office/officeart/2018/5/layout/IconLeafLabelList"/>
    <dgm:cxn modelId="{8296B1B8-D098-4C72-ACDF-5EB46EB8A371}" type="presOf" srcId="{4A24D7C7-9DA0-47DA-995E-B4B8F3F6A085}" destId="{27E9507E-4B14-46E7-82BF-5E282627F6EE}" srcOrd="0" destOrd="0" presId="urn:microsoft.com/office/officeart/2018/5/layout/IconLeafLabelList"/>
    <dgm:cxn modelId="{C8CD7FD3-596C-4393-8E88-6E8DDF99B603}" srcId="{68DE585A-BFAE-415E-AA4F-089E7624C7E2}" destId="{73D75D84-677D-4302-9DEA-827AEEE7C66E}" srcOrd="2" destOrd="0" parTransId="{85AEAB93-1476-458D-949A-A31164CEE05E}" sibTransId="{3237BE78-B9E5-4FAF-813A-69E533AAF8C6}"/>
    <dgm:cxn modelId="{89D5D1D7-F9E9-4DB1-B93F-49F1614870D0}" srcId="{68DE585A-BFAE-415E-AA4F-089E7624C7E2}" destId="{504E5F31-D5FA-48A8-8547-C6FC60544AAB}" srcOrd="1" destOrd="0" parTransId="{104B4CDA-7607-48E1-AC94-7E9977BFD917}" sibTransId="{A113DAFE-B3D9-4F14-A4A9-8AAA4100EC5B}"/>
    <dgm:cxn modelId="{F2495509-AA92-42CE-8CA9-46D793708A65}" type="presParOf" srcId="{DB0B82E1-0989-4725-AA1C-043F20891FB0}" destId="{D56865EE-EAA8-4EFF-8A08-09D754F689B3}" srcOrd="0" destOrd="0" presId="urn:microsoft.com/office/officeart/2018/5/layout/IconLeafLabelList"/>
    <dgm:cxn modelId="{67AB45C4-A7B0-410B-BD3F-3D2C56112A6E}" type="presParOf" srcId="{D56865EE-EAA8-4EFF-8A08-09D754F689B3}" destId="{72C9BEC8-A9CC-46B5-A838-C5BFFBD865B8}" srcOrd="0" destOrd="0" presId="urn:microsoft.com/office/officeart/2018/5/layout/IconLeafLabelList"/>
    <dgm:cxn modelId="{90CE0B8A-C50A-4C59-8DB7-BE7FE8B78069}" type="presParOf" srcId="{D56865EE-EAA8-4EFF-8A08-09D754F689B3}" destId="{2CE986F1-0819-4499-9D87-3C73177CA2AF}" srcOrd="1" destOrd="0" presId="urn:microsoft.com/office/officeart/2018/5/layout/IconLeafLabelList"/>
    <dgm:cxn modelId="{1B65C71F-55E4-4F73-B10C-4469FEDF6872}" type="presParOf" srcId="{D56865EE-EAA8-4EFF-8A08-09D754F689B3}" destId="{29E5541B-1856-47BA-9B34-F4BE0B497242}" srcOrd="2" destOrd="0" presId="urn:microsoft.com/office/officeart/2018/5/layout/IconLeafLabelList"/>
    <dgm:cxn modelId="{12EE40B8-2994-499B-88E0-EEDE38583276}" type="presParOf" srcId="{D56865EE-EAA8-4EFF-8A08-09D754F689B3}" destId="{0B66199B-4E2E-48CA-A32D-F3A51ABC7134}" srcOrd="3" destOrd="0" presId="urn:microsoft.com/office/officeart/2018/5/layout/IconLeafLabelList"/>
    <dgm:cxn modelId="{754D37BF-5B6B-4EFB-8D80-4CE9A9FBAE67}" type="presParOf" srcId="{DB0B82E1-0989-4725-AA1C-043F20891FB0}" destId="{0B656BC1-C4E8-4B46-8E7E-9A06421182DE}" srcOrd="1" destOrd="0" presId="urn:microsoft.com/office/officeart/2018/5/layout/IconLeafLabelList"/>
    <dgm:cxn modelId="{D95F91BA-3F6C-42D2-9118-AE8511920950}" type="presParOf" srcId="{DB0B82E1-0989-4725-AA1C-043F20891FB0}" destId="{19B11478-79D9-4D6D-9556-7FFBBE088BA5}" srcOrd="2" destOrd="0" presId="urn:microsoft.com/office/officeart/2018/5/layout/IconLeafLabelList"/>
    <dgm:cxn modelId="{C51EB799-B322-4C76-B6AE-FEFBF940ABF8}" type="presParOf" srcId="{19B11478-79D9-4D6D-9556-7FFBBE088BA5}" destId="{541A1C62-CBF5-4B96-AA52-4032B261E01B}" srcOrd="0" destOrd="0" presId="urn:microsoft.com/office/officeart/2018/5/layout/IconLeafLabelList"/>
    <dgm:cxn modelId="{2812F989-EBCC-440A-9C1E-CF26A434BCBB}" type="presParOf" srcId="{19B11478-79D9-4D6D-9556-7FFBBE088BA5}" destId="{EA6580D0-C667-4100-A011-C7F248088074}" srcOrd="1" destOrd="0" presId="urn:microsoft.com/office/officeart/2018/5/layout/IconLeafLabelList"/>
    <dgm:cxn modelId="{DB8A5667-8713-4E65-BADA-E8A499A76346}" type="presParOf" srcId="{19B11478-79D9-4D6D-9556-7FFBBE088BA5}" destId="{CFA0F7BE-F751-4A8E-868B-B5EE339CD5CF}" srcOrd="2" destOrd="0" presId="urn:microsoft.com/office/officeart/2018/5/layout/IconLeafLabelList"/>
    <dgm:cxn modelId="{2AE37C8D-3188-46AE-84AC-F32BF5A3AD7E}" type="presParOf" srcId="{19B11478-79D9-4D6D-9556-7FFBBE088BA5}" destId="{71030481-A9B7-4CC9-B086-BF764CB11908}" srcOrd="3" destOrd="0" presId="urn:microsoft.com/office/officeart/2018/5/layout/IconLeafLabelList"/>
    <dgm:cxn modelId="{0F2F1D42-4F18-4D38-9538-CD5A85CF37B3}" type="presParOf" srcId="{DB0B82E1-0989-4725-AA1C-043F20891FB0}" destId="{08146E39-7981-496E-9427-0A984F5408F1}" srcOrd="3" destOrd="0" presId="urn:microsoft.com/office/officeart/2018/5/layout/IconLeafLabelList"/>
    <dgm:cxn modelId="{4C746156-49DC-4697-BBC7-2100230EA21B}" type="presParOf" srcId="{DB0B82E1-0989-4725-AA1C-043F20891FB0}" destId="{266926A9-9FD9-47FC-8004-3904DBA7A04A}" srcOrd="4" destOrd="0" presId="urn:microsoft.com/office/officeart/2018/5/layout/IconLeafLabelList"/>
    <dgm:cxn modelId="{93FF41FC-0C59-4510-82F5-37EF90997490}" type="presParOf" srcId="{266926A9-9FD9-47FC-8004-3904DBA7A04A}" destId="{3CB0EF7B-B955-40E6-9643-39F7D6150FF8}" srcOrd="0" destOrd="0" presId="urn:microsoft.com/office/officeart/2018/5/layout/IconLeafLabelList"/>
    <dgm:cxn modelId="{00B93673-3A7D-4FBA-992C-672C3E11FBD7}" type="presParOf" srcId="{266926A9-9FD9-47FC-8004-3904DBA7A04A}" destId="{71D1B03B-2E1C-4177-9365-C21B3E2C4733}" srcOrd="1" destOrd="0" presId="urn:microsoft.com/office/officeart/2018/5/layout/IconLeafLabelList"/>
    <dgm:cxn modelId="{64FAD174-67A6-4D21-AFA7-65DD7A87B078}" type="presParOf" srcId="{266926A9-9FD9-47FC-8004-3904DBA7A04A}" destId="{2AF3B18E-62CC-42DF-B8AF-4D195C55AD5A}" srcOrd="2" destOrd="0" presId="urn:microsoft.com/office/officeart/2018/5/layout/IconLeafLabelList"/>
    <dgm:cxn modelId="{700CBAEF-F3AC-4EE6-8123-9C91BFAC4345}" type="presParOf" srcId="{266926A9-9FD9-47FC-8004-3904DBA7A04A}" destId="{D24FBCC7-5A60-4450-AE00-5FBB0A109C40}" srcOrd="3" destOrd="0" presId="urn:microsoft.com/office/officeart/2018/5/layout/IconLeafLabelList"/>
    <dgm:cxn modelId="{B31DBACE-3EDD-4CF8-9546-0A7A91428E5D}" type="presParOf" srcId="{DB0B82E1-0989-4725-AA1C-043F20891FB0}" destId="{74433793-E44F-4107-9F47-E8C89C0B72C4}" srcOrd="5" destOrd="0" presId="urn:microsoft.com/office/officeart/2018/5/layout/IconLeafLabelList"/>
    <dgm:cxn modelId="{6583C26F-D2A5-4293-A0E7-4F48B050009F}" type="presParOf" srcId="{DB0B82E1-0989-4725-AA1C-043F20891FB0}" destId="{5172AFB8-8AAD-4189-918F-D2E5F0ECB352}" srcOrd="6" destOrd="0" presId="urn:microsoft.com/office/officeart/2018/5/layout/IconLeafLabelList"/>
    <dgm:cxn modelId="{0447D3CC-CE5D-4C1C-B372-81F4AC17B67F}" type="presParOf" srcId="{5172AFB8-8AAD-4189-918F-D2E5F0ECB352}" destId="{C399B19B-B80E-4E13-BAB0-F13F579B387E}" srcOrd="0" destOrd="0" presId="urn:microsoft.com/office/officeart/2018/5/layout/IconLeafLabelList"/>
    <dgm:cxn modelId="{CE601BDE-0F53-45DD-ADE7-AD19FACDB90B}" type="presParOf" srcId="{5172AFB8-8AAD-4189-918F-D2E5F0ECB352}" destId="{F7C43461-0896-4C2A-B443-C4C4856BC3CF}" srcOrd="1" destOrd="0" presId="urn:microsoft.com/office/officeart/2018/5/layout/IconLeafLabelList"/>
    <dgm:cxn modelId="{54C5A458-2D42-4370-9479-72A88C4662FC}" type="presParOf" srcId="{5172AFB8-8AAD-4189-918F-D2E5F0ECB352}" destId="{56060504-0B7F-432E-B4F3-9624B492B6D8}" srcOrd="2" destOrd="0" presId="urn:microsoft.com/office/officeart/2018/5/layout/IconLeafLabelList"/>
    <dgm:cxn modelId="{7D24302B-A9FA-475D-BCDB-8E1A2608BDC4}" type="presParOf" srcId="{5172AFB8-8AAD-4189-918F-D2E5F0ECB352}" destId="{27E9507E-4B14-46E7-82BF-5E282627F6EE}" srcOrd="3" destOrd="0" presId="urn:microsoft.com/office/officeart/2018/5/layout/IconLeafLabelList"/>
    <dgm:cxn modelId="{5384C94C-710E-4EED-810D-5B00C7D455EB}" type="presParOf" srcId="{DB0B82E1-0989-4725-AA1C-043F20891FB0}" destId="{E27D0C35-F8C8-4066-931D-9F547A05BD43}" srcOrd="7" destOrd="0" presId="urn:microsoft.com/office/officeart/2018/5/layout/IconLeafLabelList"/>
    <dgm:cxn modelId="{1C5688F2-C6C8-4FE6-BF40-85FF5926183D}" type="presParOf" srcId="{DB0B82E1-0989-4725-AA1C-043F20891FB0}" destId="{C0882E2D-CA9F-4DF6-91BD-2A294A7BD471}" srcOrd="8" destOrd="0" presId="urn:microsoft.com/office/officeart/2018/5/layout/IconLeafLabelList"/>
    <dgm:cxn modelId="{9D51D1B7-5F3B-433A-88E7-BF9C123CB126}" type="presParOf" srcId="{C0882E2D-CA9F-4DF6-91BD-2A294A7BD471}" destId="{F1932DA3-B649-4438-A7A6-508E00705455}" srcOrd="0" destOrd="0" presId="urn:microsoft.com/office/officeart/2018/5/layout/IconLeafLabelList"/>
    <dgm:cxn modelId="{239C30F2-17C8-45C8-9B4A-43D30E1707EC}" type="presParOf" srcId="{C0882E2D-CA9F-4DF6-91BD-2A294A7BD471}" destId="{85D0D728-63D8-409C-A0F5-D35BB2671787}" srcOrd="1" destOrd="0" presId="urn:microsoft.com/office/officeart/2018/5/layout/IconLeafLabelList"/>
    <dgm:cxn modelId="{B1CDD2F8-4DA8-4B21-8F9A-81C614EAE4ED}" type="presParOf" srcId="{C0882E2D-CA9F-4DF6-91BD-2A294A7BD471}" destId="{ED1A38B2-2953-4235-A103-F5A4E261F734}" srcOrd="2" destOrd="0" presId="urn:microsoft.com/office/officeart/2018/5/layout/IconLeafLabelList"/>
    <dgm:cxn modelId="{369874FF-E315-49E9-A622-1F64F4A302E5}" type="presParOf" srcId="{C0882E2D-CA9F-4DF6-91BD-2A294A7BD471}" destId="{68DEC75C-F63E-4660-8138-9FCA6F70F7B7}" srcOrd="3" destOrd="0" presId="urn:microsoft.com/office/officeart/2018/5/layout/IconLeafLabelList"/>
    <dgm:cxn modelId="{D668EA60-565A-4B7E-9703-9AD5E9AA583D}" type="presParOf" srcId="{DB0B82E1-0989-4725-AA1C-043F20891FB0}" destId="{53E0F5D3-5837-42D8-8AC6-F9385ECB35B3}" srcOrd="9" destOrd="0" presId="urn:microsoft.com/office/officeart/2018/5/layout/IconLeafLabelList"/>
    <dgm:cxn modelId="{446B62FF-89CE-48E6-93E5-2570F147350C}" type="presParOf" srcId="{DB0B82E1-0989-4725-AA1C-043F20891FB0}" destId="{C40FB069-DF50-4BD7-983D-07806BA5A7C0}" srcOrd="10" destOrd="0" presId="urn:microsoft.com/office/officeart/2018/5/layout/IconLeafLabelList"/>
    <dgm:cxn modelId="{AD5ECE93-9CA1-472A-A6E3-E362D8646A57}" type="presParOf" srcId="{C40FB069-DF50-4BD7-983D-07806BA5A7C0}" destId="{5FCE5F3C-D2DD-46F4-BEBB-9DEB8D9114E0}" srcOrd="0" destOrd="0" presId="urn:microsoft.com/office/officeart/2018/5/layout/IconLeafLabelList"/>
    <dgm:cxn modelId="{50AE0F64-5159-4953-BD93-C0D85F49600B}" type="presParOf" srcId="{C40FB069-DF50-4BD7-983D-07806BA5A7C0}" destId="{42FA54BC-84BC-4882-93FA-A81D79ED3641}" srcOrd="1" destOrd="0" presId="urn:microsoft.com/office/officeart/2018/5/layout/IconLeafLabelList"/>
    <dgm:cxn modelId="{0367EFE4-E303-41A3-B8D2-5A5F29018C47}" type="presParOf" srcId="{C40FB069-DF50-4BD7-983D-07806BA5A7C0}" destId="{4FFEF331-E2ED-43F8-B395-E6BF49AD2D76}" srcOrd="2" destOrd="0" presId="urn:microsoft.com/office/officeart/2018/5/layout/IconLeafLabelList"/>
    <dgm:cxn modelId="{2FCBBFE6-9705-4FAB-BCCF-9304B245D1E0}" type="presParOf" srcId="{C40FB069-DF50-4BD7-983D-07806BA5A7C0}" destId="{8E69A18C-3FD1-4EE1-BFFA-1EF9810370B9}" srcOrd="3" destOrd="0" presId="urn:microsoft.com/office/officeart/2018/5/layout/IconLeafLabelList"/>
    <dgm:cxn modelId="{1A185967-A1A3-4D29-B3A5-ABEAA4D84852}" type="presParOf" srcId="{DB0B82E1-0989-4725-AA1C-043F20891FB0}" destId="{45D897F6-2807-4E71-9508-4D5D01AFDC62}" srcOrd="11" destOrd="0" presId="urn:microsoft.com/office/officeart/2018/5/layout/IconLeafLabelList"/>
    <dgm:cxn modelId="{6BCD9CDA-5D6C-4B71-A319-F903615FFBDD}" type="presParOf" srcId="{DB0B82E1-0989-4725-AA1C-043F20891FB0}" destId="{B1E0F80A-F6B0-419B-8498-CB091016D140}" srcOrd="12" destOrd="0" presId="urn:microsoft.com/office/officeart/2018/5/layout/IconLeafLabelList"/>
    <dgm:cxn modelId="{08EC6295-CAFB-41FC-82F1-A9FD5CF7DE9B}" type="presParOf" srcId="{B1E0F80A-F6B0-419B-8498-CB091016D140}" destId="{94989EBF-D1DB-4202-94A6-213C0AE9F8CF}" srcOrd="0" destOrd="0" presId="urn:microsoft.com/office/officeart/2018/5/layout/IconLeafLabelList"/>
    <dgm:cxn modelId="{E741754D-403F-4A07-9383-E1BDFBB3F503}" type="presParOf" srcId="{B1E0F80A-F6B0-419B-8498-CB091016D140}" destId="{2EB6D975-6DE8-4EA2-A762-ED1D449A65C7}" srcOrd="1" destOrd="0" presId="urn:microsoft.com/office/officeart/2018/5/layout/IconLeafLabelList"/>
    <dgm:cxn modelId="{B8D879ED-772A-47D5-901F-BDEAD8548716}" type="presParOf" srcId="{B1E0F80A-F6B0-419B-8498-CB091016D140}" destId="{4E0EC825-2768-4631-90C3-FA4C48BF4003}" srcOrd="2" destOrd="0" presId="urn:microsoft.com/office/officeart/2018/5/layout/IconLeafLabelList"/>
    <dgm:cxn modelId="{D2FFD214-D21C-4252-B2FF-D8A60D7E79CF}" type="presParOf" srcId="{B1E0F80A-F6B0-419B-8498-CB091016D140}" destId="{1BE0939F-E1A8-4260-BD48-1242CFDED75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8F0C4-AC1C-4097-9DD9-84CA45B07CBF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3FFB2D7-14ED-4CA5-B961-585E1659B2EB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 headings"/>
            </a:rPr>
            <a:t>Circular No (7) of 2020 </a:t>
          </a:r>
        </a:p>
      </dgm:t>
    </dgm:pt>
    <dgm:pt modelId="{562599AC-DAE5-4AC6-8C52-3E5A53E31776}" type="parTrans" cxnId="{E53D41BB-A590-4B07-B39D-D3C7807FF0E1}">
      <dgm:prSet/>
      <dgm:spPr/>
      <dgm:t>
        <a:bodyPr/>
        <a:lstStyle/>
        <a:p>
          <a:endParaRPr lang="en-US"/>
        </a:p>
      </dgm:t>
    </dgm:pt>
    <dgm:pt modelId="{DB10F9EA-EDE5-4BAE-9599-8D22ABCA7EE1}" type="sibTrans" cxnId="{E53D41BB-A590-4B07-B39D-D3C7807FF0E1}">
      <dgm:prSet/>
      <dgm:spPr/>
      <dgm:t>
        <a:bodyPr/>
        <a:lstStyle/>
        <a:p>
          <a:endParaRPr lang="en-US"/>
        </a:p>
      </dgm:t>
    </dgm:pt>
    <dgm:pt modelId="{D64BAB1A-1123-4961-9250-1127A0A3ECC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>
              <a:solidFill>
                <a:schemeClr val="tx1"/>
              </a:solidFill>
              <a:latin typeface="Calibri headings"/>
            </a:rPr>
            <a:t>Measures to facilitate ship’s crew change in UAE under special circumstances during Covid-19 pandemic.</a:t>
          </a:r>
        </a:p>
      </dgm:t>
    </dgm:pt>
    <dgm:pt modelId="{57EB6F43-3563-4691-8053-280D217727EF}" type="parTrans" cxnId="{5D021C29-EDD0-4A43-B7B9-DD30A7C128EA}">
      <dgm:prSet/>
      <dgm:spPr/>
      <dgm:t>
        <a:bodyPr/>
        <a:lstStyle/>
        <a:p>
          <a:endParaRPr lang="en-US"/>
        </a:p>
      </dgm:t>
    </dgm:pt>
    <dgm:pt modelId="{CA54FF4D-0C56-4462-8C55-550FE2698F9D}" type="sibTrans" cxnId="{5D021C29-EDD0-4A43-B7B9-DD30A7C128EA}">
      <dgm:prSet/>
      <dgm:spPr/>
      <dgm:t>
        <a:bodyPr/>
        <a:lstStyle/>
        <a:p>
          <a:endParaRPr lang="en-US"/>
        </a:p>
      </dgm:t>
    </dgm:pt>
    <dgm:pt modelId="{6650662C-FA3C-41F8-BB6B-A9E830E8343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>
              <a:solidFill>
                <a:schemeClr val="tx1"/>
              </a:solidFill>
              <a:latin typeface="Calibri headings"/>
            </a:rPr>
            <a:t>Applicable towards all seafarers, port authorities, shipping agents, ship managers, operators and anyone who engage with seafarer’s services in the UAE.</a:t>
          </a:r>
        </a:p>
      </dgm:t>
    </dgm:pt>
    <dgm:pt modelId="{47542A0A-90E1-45FD-AA2B-ECC4738FB2BC}" type="parTrans" cxnId="{4F51357D-8C88-4EFF-BEF8-5BE1DA70CFB4}">
      <dgm:prSet/>
      <dgm:spPr/>
      <dgm:t>
        <a:bodyPr/>
        <a:lstStyle/>
        <a:p>
          <a:endParaRPr lang="en-US"/>
        </a:p>
      </dgm:t>
    </dgm:pt>
    <dgm:pt modelId="{2F25F2BE-CB76-49E7-815A-BE70FCFDB76C}" type="sibTrans" cxnId="{4F51357D-8C88-4EFF-BEF8-5BE1DA70CFB4}">
      <dgm:prSet/>
      <dgm:spPr/>
      <dgm:t>
        <a:bodyPr/>
        <a:lstStyle/>
        <a:p>
          <a:endParaRPr lang="en-US"/>
        </a:p>
      </dgm:t>
    </dgm:pt>
    <dgm:pt modelId="{FE158587-6216-4AE9-9638-3EC76BF83CC7}">
      <dgm:prSet phldrT="[Text]" custT="1"/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Calibri headings"/>
            </a:rPr>
            <a:t>U.A.E. FTA Circular No. 06 of 2020 </a:t>
          </a:r>
        </a:p>
      </dgm:t>
    </dgm:pt>
    <dgm:pt modelId="{170640D8-BE4A-4C57-A690-1554EEF88E87}" type="parTrans" cxnId="{D3585E5F-A618-41DF-94C4-E1F85550D574}">
      <dgm:prSet/>
      <dgm:spPr/>
      <dgm:t>
        <a:bodyPr/>
        <a:lstStyle/>
        <a:p>
          <a:endParaRPr lang="en-US"/>
        </a:p>
      </dgm:t>
    </dgm:pt>
    <dgm:pt modelId="{D217E54F-D3AC-44B8-8E66-18FA9DD021DF}" type="sibTrans" cxnId="{D3585E5F-A618-41DF-94C4-E1F85550D574}">
      <dgm:prSet/>
      <dgm:spPr/>
      <dgm:t>
        <a:bodyPr/>
        <a:lstStyle/>
        <a:p>
          <a:endParaRPr lang="en-US"/>
        </a:p>
      </dgm:t>
    </dgm:pt>
    <dgm:pt modelId="{10CF562A-DE70-45E7-AB38-6EE8346237F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>
              <a:solidFill>
                <a:schemeClr val="tx1"/>
              </a:solidFill>
              <a:latin typeface="Calibri headings"/>
            </a:rPr>
            <a:t>Reg Guidance relating to extension of seafarer's certificates due to outbreak of COVID-19.</a:t>
          </a:r>
        </a:p>
      </dgm:t>
    </dgm:pt>
    <dgm:pt modelId="{6AE51B80-3204-47F7-9538-D68CDE439629}" type="parTrans" cxnId="{C92C8F31-4DFA-411D-8AD6-D95292F95EE5}">
      <dgm:prSet/>
      <dgm:spPr/>
      <dgm:t>
        <a:bodyPr/>
        <a:lstStyle/>
        <a:p>
          <a:endParaRPr lang="en-US"/>
        </a:p>
      </dgm:t>
    </dgm:pt>
    <dgm:pt modelId="{27E0618D-D6A0-4168-8330-32685319C435}" type="sibTrans" cxnId="{C92C8F31-4DFA-411D-8AD6-D95292F95EE5}">
      <dgm:prSet/>
      <dgm:spPr/>
      <dgm:t>
        <a:bodyPr/>
        <a:lstStyle/>
        <a:p>
          <a:endParaRPr lang="en-US"/>
        </a:p>
      </dgm:t>
    </dgm:pt>
    <dgm:pt modelId="{87C6B23D-BAB3-4CD5-B1B3-C04A098CE95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>
              <a:solidFill>
                <a:schemeClr val="tx1"/>
              </a:solidFill>
              <a:latin typeface="Calibri headings"/>
            </a:rPr>
            <a:t>Expired certificates subject to certain criteria is considered valid for a period of 3 months starting from March 26, 2020.</a:t>
          </a:r>
        </a:p>
      </dgm:t>
    </dgm:pt>
    <dgm:pt modelId="{8137D97B-C027-40D1-88F8-98B02042D207}" type="parTrans" cxnId="{9C7A83FB-7DC2-4B58-99D5-B51B4B29B142}">
      <dgm:prSet/>
      <dgm:spPr/>
      <dgm:t>
        <a:bodyPr/>
        <a:lstStyle/>
        <a:p>
          <a:endParaRPr lang="en-US"/>
        </a:p>
      </dgm:t>
    </dgm:pt>
    <dgm:pt modelId="{98C9EBA7-1EA7-45F1-9648-1ED53D035A14}" type="sibTrans" cxnId="{9C7A83FB-7DC2-4B58-99D5-B51B4B29B142}">
      <dgm:prSet/>
      <dgm:spPr/>
      <dgm:t>
        <a:bodyPr/>
        <a:lstStyle/>
        <a:p>
          <a:endParaRPr lang="en-US"/>
        </a:p>
      </dgm:t>
    </dgm:pt>
    <dgm:pt modelId="{0F5B2155-3C7F-4DF9-8340-B59745D9331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b="1">
              <a:solidFill>
                <a:schemeClr val="tx1"/>
              </a:solidFill>
              <a:latin typeface="Calibri headings"/>
            </a:rPr>
            <a:t>Notice to Agent 35/2020 – Port of Fujairah</a:t>
          </a:r>
        </a:p>
      </dgm:t>
    </dgm:pt>
    <dgm:pt modelId="{A8F6CF9F-7F19-45DC-B521-70A9693C65DF}" type="parTrans" cxnId="{01CB2E8F-BAB5-4CA4-8997-8CAB1A1D79E9}">
      <dgm:prSet/>
      <dgm:spPr/>
      <dgm:t>
        <a:bodyPr/>
        <a:lstStyle/>
        <a:p>
          <a:endParaRPr lang="en-US"/>
        </a:p>
      </dgm:t>
    </dgm:pt>
    <dgm:pt modelId="{3AA31257-A23B-4022-BF7A-2E9A7DD179EF}" type="sibTrans" cxnId="{01CB2E8F-BAB5-4CA4-8997-8CAB1A1D79E9}">
      <dgm:prSet/>
      <dgm:spPr/>
      <dgm:t>
        <a:bodyPr/>
        <a:lstStyle/>
        <a:p>
          <a:endParaRPr lang="en-US"/>
        </a:p>
      </dgm:t>
    </dgm:pt>
    <dgm:pt modelId="{1A2C4017-FB81-41C9-BA0F-CCC899C759A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 err="1">
              <a:solidFill>
                <a:schemeClr val="tx1"/>
              </a:solidFill>
              <a:latin typeface="Calibri headings"/>
            </a:rPr>
            <a:t>Covid</a:t>
          </a:r>
          <a:r>
            <a:rPr lang="en-US" sz="1400" dirty="0">
              <a:solidFill>
                <a:schemeClr val="tx1"/>
              </a:solidFill>
              <a:latin typeface="Calibri headings"/>
            </a:rPr>
            <a:t> 19 Precautionary measures – Port Authority imposed restrictions.</a:t>
          </a:r>
        </a:p>
      </dgm:t>
    </dgm:pt>
    <dgm:pt modelId="{474A1C5E-9AD5-4D1E-B886-B4999C3D1DFA}" type="parTrans" cxnId="{9540093A-0B82-45F2-B692-48F1FE79D94F}">
      <dgm:prSet/>
      <dgm:spPr/>
      <dgm:t>
        <a:bodyPr/>
        <a:lstStyle/>
        <a:p>
          <a:endParaRPr lang="en-US"/>
        </a:p>
      </dgm:t>
    </dgm:pt>
    <dgm:pt modelId="{2A983A88-172C-4E8D-8912-34C3C773A7E0}" type="sibTrans" cxnId="{9540093A-0B82-45F2-B692-48F1FE79D94F}">
      <dgm:prSet/>
      <dgm:spPr/>
      <dgm:t>
        <a:bodyPr/>
        <a:lstStyle/>
        <a:p>
          <a:endParaRPr lang="en-US"/>
        </a:p>
      </dgm:t>
    </dgm:pt>
    <dgm:pt modelId="{649D4415-7363-449A-96F4-C8392D0E126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b="0" i="0" dirty="0">
              <a:solidFill>
                <a:schemeClr val="tx1"/>
              </a:solidFill>
              <a:latin typeface="Calibri headings"/>
            </a:rPr>
            <a:t>No crewmember can disembark the vessel during her call at Port of Fujairah Offshore Anchorage &amp; Port of Fujairah.</a:t>
          </a:r>
          <a:br>
            <a:rPr lang="en-US" sz="1400" dirty="0">
              <a:solidFill>
                <a:schemeClr val="tx1"/>
              </a:solidFill>
              <a:latin typeface="Calibri headings"/>
            </a:rPr>
          </a:br>
          <a:endParaRPr lang="en-US" sz="1400" dirty="0">
            <a:solidFill>
              <a:schemeClr val="tx1"/>
            </a:solidFill>
            <a:latin typeface="Calibri headings"/>
          </a:endParaRPr>
        </a:p>
      </dgm:t>
    </dgm:pt>
    <dgm:pt modelId="{AA7F5AEA-F035-4BC4-99DA-C4AA3F6DAA79}" type="parTrans" cxnId="{381F18FF-F109-4154-A7BA-E52DC7B459EB}">
      <dgm:prSet/>
      <dgm:spPr/>
      <dgm:t>
        <a:bodyPr/>
        <a:lstStyle/>
        <a:p>
          <a:endParaRPr lang="en-US"/>
        </a:p>
      </dgm:t>
    </dgm:pt>
    <dgm:pt modelId="{E260F102-1499-40B6-B5BE-7F12EDC86A04}" type="sibTrans" cxnId="{381F18FF-F109-4154-A7BA-E52DC7B459EB}">
      <dgm:prSet/>
      <dgm:spPr/>
      <dgm:t>
        <a:bodyPr/>
        <a:lstStyle/>
        <a:p>
          <a:endParaRPr lang="en-US"/>
        </a:p>
      </dgm:t>
    </dgm:pt>
    <dgm:pt modelId="{859BF31B-9B38-4471-8B3A-B08A81B33C10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 headings"/>
            </a:rPr>
            <a:t>Circular No (8) of 2020</a:t>
          </a:r>
        </a:p>
      </dgm:t>
    </dgm:pt>
    <dgm:pt modelId="{3DA25374-8F62-4DF2-8F9D-F5B8600584DF}" type="parTrans" cxnId="{CFEDA1C7-6FCB-42F4-8A64-6EC4B18F32E4}">
      <dgm:prSet/>
      <dgm:spPr/>
      <dgm:t>
        <a:bodyPr/>
        <a:lstStyle/>
        <a:p>
          <a:endParaRPr lang="en-US"/>
        </a:p>
      </dgm:t>
    </dgm:pt>
    <dgm:pt modelId="{414FBD14-6B40-4D13-8174-8A5D16367F26}" type="sibTrans" cxnId="{CFEDA1C7-6FCB-42F4-8A64-6EC4B18F32E4}">
      <dgm:prSet/>
      <dgm:spPr/>
      <dgm:t>
        <a:bodyPr/>
        <a:lstStyle/>
        <a:p>
          <a:endParaRPr lang="en-US"/>
        </a:p>
      </dgm:t>
    </dgm:pt>
    <dgm:pt modelId="{E02E1E41-C007-4409-A8F7-149A959E4A0D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b="0" i="0" dirty="0">
              <a:solidFill>
                <a:schemeClr val="tx1"/>
              </a:solidFill>
              <a:latin typeface="Calibri headings"/>
            </a:rPr>
            <a:t>Instructions in regards of unified precautionary measures in UAE to prevent the spread of Coronavirus-COVID 19.</a:t>
          </a:r>
          <a:endParaRPr lang="en-US" sz="1400" dirty="0">
            <a:solidFill>
              <a:schemeClr val="tx1"/>
            </a:solidFill>
            <a:latin typeface="Calibri headings"/>
          </a:endParaRPr>
        </a:p>
      </dgm:t>
    </dgm:pt>
    <dgm:pt modelId="{F3A170B9-5725-4104-B307-AD31912DC45A}" type="parTrans" cxnId="{668238B4-631F-4518-98AF-AE5B0B213997}">
      <dgm:prSet/>
      <dgm:spPr/>
      <dgm:t>
        <a:bodyPr/>
        <a:lstStyle/>
        <a:p>
          <a:endParaRPr lang="en-US"/>
        </a:p>
      </dgm:t>
    </dgm:pt>
    <dgm:pt modelId="{12B77040-4F5E-4FBD-B25C-09611AAD406C}" type="sibTrans" cxnId="{668238B4-631F-4518-98AF-AE5B0B213997}">
      <dgm:prSet/>
      <dgm:spPr/>
      <dgm:t>
        <a:bodyPr/>
        <a:lstStyle/>
        <a:p>
          <a:endParaRPr lang="en-US"/>
        </a:p>
      </dgm:t>
    </dgm:pt>
    <dgm:pt modelId="{3465D50E-4ACA-4E55-8067-E91B97CB25EB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b="0" i="0" dirty="0">
              <a:solidFill>
                <a:schemeClr val="tx1"/>
              </a:solidFill>
              <a:latin typeface="Calibri headings"/>
            </a:rPr>
            <a:t>restrictions and measures to be taken for vessels entering drydocks and ship repair yard, recreational craft and wooden vessels.</a:t>
          </a:r>
          <a:endParaRPr lang="en-US" sz="1400" dirty="0">
            <a:solidFill>
              <a:schemeClr val="tx1"/>
            </a:solidFill>
            <a:latin typeface="Calibri headings"/>
          </a:endParaRPr>
        </a:p>
      </dgm:t>
    </dgm:pt>
    <dgm:pt modelId="{84B31E3E-DBF4-41AC-8952-B9A2064504C0}" type="parTrans" cxnId="{F676E202-24C5-418B-B158-2100B855884E}">
      <dgm:prSet/>
      <dgm:spPr/>
      <dgm:t>
        <a:bodyPr/>
        <a:lstStyle/>
        <a:p>
          <a:endParaRPr lang="en-US"/>
        </a:p>
      </dgm:t>
    </dgm:pt>
    <dgm:pt modelId="{ED43752C-2C4D-461A-850C-15DA35BF04C2}" type="sibTrans" cxnId="{F676E202-24C5-418B-B158-2100B855884E}">
      <dgm:prSet/>
      <dgm:spPr/>
      <dgm:t>
        <a:bodyPr/>
        <a:lstStyle/>
        <a:p>
          <a:endParaRPr lang="en-US"/>
        </a:p>
      </dgm:t>
    </dgm:pt>
    <dgm:pt modelId="{1126F4A2-1C92-40B6-8365-81F4866EFBA3}" type="pres">
      <dgm:prSet presAssocID="{E098F0C4-AC1C-4097-9DD9-84CA45B07CBF}" presName="linear" presStyleCnt="0">
        <dgm:presLayoutVars>
          <dgm:dir/>
          <dgm:animLvl val="lvl"/>
          <dgm:resizeHandles val="exact"/>
        </dgm:presLayoutVars>
      </dgm:prSet>
      <dgm:spPr/>
    </dgm:pt>
    <dgm:pt modelId="{AB3BB2E1-B911-431B-B1CC-FB2F430C9F13}" type="pres">
      <dgm:prSet presAssocID="{859BF31B-9B38-4471-8B3A-B08A81B33C10}" presName="parentLin" presStyleCnt="0"/>
      <dgm:spPr/>
    </dgm:pt>
    <dgm:pt modelId="{39028DC7-D153-48CD-BC00-624BC657A8F0}" type="pres">
      <dgm:prSet presAssocID="{859BF31B-9B38-4471-8B3A-B08A81B33C10}" presName="parentLeftMargin" presStyleLbl="node1" presStyleIdx="0" presStyleCnt="4"/>
      <dgm:spPr/>
    </dgm:pt>
    <dgm:pt modelId="{D7E3EC5B-D14E-43E1-B7A9-EDC7A37BD36D}" type="pres">
      <dgm:prSet presAssocID="{859BF31B-9B38-4471-8B3A-B08A81B33C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261EE5-5B64-417D-BC63-5CBD5763CED1}" type="pres">
      <dgm:prSet presAssocID="{859BF31B-9B38-4471-8B3A-B08A81B33C10}" presName="negativeSpace" presStyleCnt="0"/>
      <dgm:spPr/>
    </dgm:pt>
    <dgm:pt modelId="{BE5D3DCF-EA01-41A9-982E-8A7E20A75E32}" type="pres">
      <dgm:prSet presAssocID="{859BF31B-9B38-4471-8B3A-B08A81B33C10}" presName="childText" presStyleLbl="conFgAcc1" presStyleIdx="0" presStyleCnt="4">
        <dgm:presLayoutVars>
          <dgm:bulletEnabled val="1"/>
        </dgm:presLayoutVars>
      </dgm:prSet>
      <dgm:spPr/>
    </dgm:pt>
    <dgm:pt modelId="{CC4EC3BF-07FE-41C8-AA06-78DBFD17B316}" type="pres">
      <dgm:prSet presAssocID="{414FBD14-6B40-4D13-8174-8A5D16367F26}" presName="spaceBetweenRectangles" presStyleCnt="0"/>
      <dgm:spPr/>
    </dgm:pt>
    <dgm:pt modelId="{748DADAF-D503-4F59-B985-3512C952EFB5}" type="pres">
      <dgm:prSet presAssocID="{C3FFB2D7-14ED-4CA5-B961-585E1659B2EB}" presName="parentLin" presStyleCnt="0"/>
      <dgm:spPr/>
    </dgm:pt>
    <dgm:pt modelId="{3B102669-181A-4381-BC84-FDA7AA453D50}" type="pres">
      <dgm:prSet presAssocID="{C3FFB2D7-14ED-4CA5-B961-585E1659B2EB}" presName="parentLeftMargin" presStyleLbl="node1" presStyleIdx="0" presStyleCnt="4"/>
      <dgm:spPr/>
    </dgm:pt>
    <dgm:pt modelId="{9187C09E-6FC8-421A-8BDF-2360EA58C59D}" type="pres">
      <dgm:prSet presAssocID="{C3FFB2D7-14ED-4CA5-B961-585E1659B2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0D2A08-6156-4E23-A372-CA3FCC6D6656}" type="pres">
      <dgm:prSet presAssocID="{C3FFB2D7-14ED-4CA5-B961-585E1659B2EB}" presName="negativeSpace" presStyleCnt="0"/>
      <dgm:spPr/>
    </dgm:pt>
    <dgm:pt modelId="{D0712807-1195-473B-838D-F74E336B1370}" type="pres">
      <dgm:prSet presAssocID="{C3FFB2D7-14ED-4CA5-B961-585E1659B2EB}" presName="childText" presStyleLbl="conFgAcc1" presStyleIdx="1" presStyleCnt="4">
        <dgm:presLayoutVars>
          <dgm:bulletEnabled val="1"/>
        </dgm:presLayoutVars>
      </dgm:prSet>
      <dgm:spPr/>
    </dgm:pt>
    <dgm:pt modelId="{501820FA-C987-47A6-B6B4-BD7B5FE40D78}" type="pres">
      <dgm:prSet presAssocID="{DB10F9EA-EDE5-4BAE-9599-8D22ABCA7EE1}" presName="spaceBetweenRectangles" presStyleCnt="0"/>
      <dgm:spPr/>
    </dgm:pt>
    <dgm:pt modelId="{58854AAF-73E4-4E89-AD28-C9181D37F8E3}" type="pres">
      <dgm:prSet presAssocID="{FE158587-6216-4AE9-9638-3EC76BF83CC7}" presName="parentLin" presStyleCnt="0"/>
      <dgm:spPr/>
    </dgm:pt>
    <dgm:pt modelId="{4F3B5F24-68C2-4BAD-ADC8-FCAFE6C1D7EA}" type="pres">
      <dgm:prSet presAssocID="{FE158587-6216-4AE9-9638-3EC76BF83CC7}" presName="parentLeftMargin" presStyleLbl="node1" presStyleIdx="1" presStyleCnt="4"/>
      <dgm:spPr/>
    </dgm:pt>
    <dgm:pt modelId="{4996B24B-DF95-4B74-94C6-A17470653110}" type="pres">
      <dgm:prSet presAssocID="{FE158587-6216-4AE9-9638-3EC76BF83C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191440-0B52-4C3B-8340-94645DE451A1}" type="pres">
      <dgm:prSet presAssocID="{FE158587-6216-4AE9-9638-3EC76BF83CC7}" presName="negativeSpace" presStyleCnt="0"/>
      <dgm:spPr/>
    </dgm:pt>
    <dgm:pt modelId="{8F6F501D-20AB-43A0-A89B-BD506AA94F2E}" type="pres">
      <dgm:prSet presAssocID="{FE158587-6216-4AE9-9638-3EC76BF83CC7}" presName="childText" presStyleLbl="conFgAcc1" presStyleIdx="2" presStyleCnt="4">
        <dgm:presLayoutVars>
          <dgm:bulletEnabled val="1"/>
        </dgm:presLayoutVars>
      </dgm:prSet>
      <dgm:spPr/>
    </dgm:pt>
    <dgm:pt modelId="{CC064929-E0E5-4072-ADBC-D528004D7D25}" type="pres">
      <dgm:prSet presAssocID="{D217E54F-D3AC-44B8-8E66-18FA9DD021DF}" presName="spaceBetweenRectangles" presStyleCnt="0"/>
      <dgm:spPr/>
    </dgm:pt>
    <dgm:pt modelId="{FF3CBAA5-B6CE-4596-A9AA-5C0F352E2622}" type="pres">
      <dgm:prSet presAssocID="{0F5B2155-3C7F-4DF9-8340-B59745D93319}" presName="parentLin" presStyleCnt="0"/>
      <dgm:spPr/>
    </dgm:pt>
    <dgm:pt modelId="{1AFC7D59-E681-4D40-B923-2AB46AD6E65D}" type="pres">
      <dgm:prSet presAssocID="{0F5B2155-3C7F-4DF9-8340-B59745D93319}" presName="parentLeftMargin" presStyleLbl="node1" presStyleIdx="2" presStyleCnt="4"/>
      <dgm:spPr/>
    </dgm:pt>
    <dgm:pt modelId="{9AF3AF4F-1E90-45A3-98BB-BCD5DD35631B}" type="pres">
      <dgm:prSet presAssocID="{0F5B2155-3C7F-4DF9-8340-B59745D9331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D09087-14E3-4A64-94E3-05393E6F6FAC}" type="pres">
      <dgm:prSet presAssocID="{0F5B2155-3C7F-4DF9-8340-B59745D93319}" presName="negativeSpace" presStyleCnt="0"/>
      <dgm:spPr/>
    </dgm:pt>
    <dgm:pt modelId="{1B991F31-8652-4AD5-8864-6D1917EDF541}" type="pres">
      <dgm:prSet presAssocID="{0F5B2155-3C7F-4DF9-8340-B59745D9331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676E202-24C5-418B-B158-2100B855884E}" srcId="{859BF31B-9B38-4471-8B3A-B08A81B33C10}" destId="{3465D50E-4ACA-4E55-8067-E91B97CB25EB}" srcOrd="1" destOrd="0" parTransId="{84B31E3E-DBF4-41AC-8952-B9A2064504C0}" sibTransId="{ED43752C-2C4D-461A-850C-15DA35BF04C2}"/>
    <dgm:cxn modelId="{B19A380D-B75F-4DE0-9F7B-371AE46B892D}" type="presOf" srcId="{E02E1E41-C007-4409-A8F7-149A959E4A0D}" destId="{BE5D3DCF-EA01-41A9-982E-8A7E20A75E32}" srcOrd="0" destOrd="0" presId="urn:microsoft.com/office/officeart/2005/8/layout/list1"/>
    <dgm:cxn modelId="{5D021C29-EDD0-4A43-B7B9-DD30A7C128EA}" srcId="{C3FFB2D7-14ED-4CA5-B961-585E1659B2EB}" destId="{D64BAB1A-1123-4961-9250-1127A0A3ECC9}" srcOrd="0" destOrd="0" parTransId="{57EB6F43-3563-4691-8053-280D217727EF}" sibTransId="{CA54FF4D-0C56-4462-8C55-550FE2698F9D}"/>
    <dgm:cxn modelId="{C92C8F31-4DFA-411D-8AD6-D95292F95EE5}" srcId="{FE158587-6216-4AE9-9638-3EC76BF83CC7}" destId="{10CF562A-DE70-45E7-AB38-6EE8346237FF}" srcOrd="0" destOrd="0" parTransId="{6AE51B80-3204-47F7-9538-D68CDE439629}" sibTransId="{27E0618D-D6A0-4168-8330-32685319C435}"/>
    <dgm:cxn modelId="{1FE6F436-EE3F-420A-91AF-338E924DC030}" type="presOf" srcId="{E098F0C4-AC1C-4097-9DD9-84CA45B07CBF}" destId="{1126F4A2-1C92-40B6-8365-81F4866EFBA3}" srcOrd="0" destOrd="0" presId="urn:microsoft.com/office/officeart/2005/8/layout/list1"/>
    <dgm:cxn modelId="{9540093A-0B82-45F2-B692-48F1FE79D94F}" srcId="{0F5B2155-3C7F-4DF9-8340-B59745D93319}" destId="{1A2C4017-FB81-41C9-BA0F-CCC899C759A1}" srcOrd="0" destOrd="0" parTransId="{474A1C5E-9AD5-4D1E-B886-B4999C3D1DFA}" sibTransId="{2A983A88-172C-4E8D-8912-34C3C773A7E0}"/>
    <dgm:cxn modelId="{0702D23E-8562-4635-8A1A-037645AE3B33}" type="presOf" srcId="{6650662C-FA3C-41F8-BB6B-A9E830E83432}" destId="{D0712807-1195-473B-838D-F74E336B1370}" srcOrd="0" destOrd="1" presId="urn:microsoft.com/office/officeart/2005/8/layout/list1"/>
    <dgm:cxn modelId="{D71A753F-FA28-423B-8791-A57F2F46D2FE}" type="presOf" srcId="{87C6B23D-BAB3-4CD5-B1B3-C04A098CE959}" destId="{8F6F501D-20AB-43A0-A89B-BD506AA94F2E}" srcOrd="0" destOrd="1" presId="urn:microsoft.com/office/officeart/2005/8/layout/list1"/>
    <dgm:cxn modelId="{2B87955D-4528-4D9D-BD34-099F4F02E52F}" type="presOf" srcId="{649D4415-7363-449A-96F4-C8392D0E1269}" destId="{1B991F31-8652-4AD5-8864-6D1917EDF541}" srcOrd="0" destOrd="1" presId="urn:microsoft.com/office/officeart/2005/8/layout/list1"/>
    <dgm:cxn modelId="{D3585E5F-A618-41DF-94C4-E1F85550D574}" srcId="{E098F0C4-AC1C-4097-9DD9-84CA45B07CBF}" destId="{FE158587-6216-4AE9-9638-3EC76BF83CC7}" srcOrd="2" destOrd="0" parTransId="{170640D8-BE4A-4C57-A690-1554EEF88E87}" sibTransId="{D217E54F-D3AC-44B8-8E66-18FA9DD021DF}"/>
    <dgm:cxn modelId="{3155C475-3006-44C3-BFAC-589DC40D0A94}" type="presOf" srcId="{0F5B2155-3C7F-4DF9-8340-B59745D93319}" destId="{1AFC7D59-E681-4D40-B923-2AB46AD6E65D}" srcOrd="0" destOrd="0" presId="urn:microsoft.com/office/officeart/2005/8/layout/list1"/>
    <dgm:cxn modelId="{773BB357-9A74-44CE-9F69-DBD8138D0CD9}" type="presOf" srcId="{859BF31B-9B38-4471-8B3A-B08A81B33C10}" destId="{39028DC7-D153-48CD-BC00-624BC657A8F0}" srcOrd="0" destOrd="0" presId="urn:microsoft.com/office/officeart/2005/8/layout/list1"/>
    <dgm:cxn modelId="{4F51357D-8C88-4EFF-BEF8-5BE1DA70CFB4}" srcId="{C3FFB2D7-14ED-4CA5-B961-585E1659B2EB}" destId="{6650662C-FA3C-41F8-BB6B-A9E830E83432}" srcOrd="1" destOrd="0" parTransId="{47542A0A-90E1-45FD-AA2B-ECC4738FB2BC}" sibTransId="{2F25F2BE-CB76-49E7-815A-BE70FCFDB76C}"/>
    <dgm:cxn modelId="{FE90BC81-78D8-4318-9819-7A141D9B3565}" type="presOf" srcId="{1A2C4017-FB81-41C9-BA0F-CCC899C759A1}" destId="{1B991F31-8652-4AD5-8864-6D1917EDF541}" srcOrd="0" destOrd="0" presId="urn:microsoft.com/office/officeart/2005/8/layout/list1"/>
    <dgm:cxn modelId="{1B58DA85-4B5B-42F7-8499-D78470D6384E}" type="presOf" srcId="{C3FFB2D7-14ED-4CA5-B961-585E1659B2EB}" destId="{3B102669-181A-4381-BC84-FDA7AA453D50}" srcOrd="0" destOrd="0" presId="urn:microsoft.com/office/officeart/2005/8/layout/list1"/>
    <dgm:cxn modelId="{01CB2E8F-BAB5-4CA4-8997-8CAB1A1D79E9}" srcId="{E098F0C4-AC1C-4097-9DD9-84CA45B07CBF}" destId="{0F5B2155-3C7F-4DF9-8340-B59745D93319}" srcOrd="3" destOrd="0" parTransId="{A8F6CF9F-7F19-45DC-B521-70A9693C65DF}" sibTransId="{3AA31257-A23B-4022-BF7A-2E9A7DD179EF}"/>
    <dgm:cxn modelId="{56DA4892-9CCB-414E-8418-0141360D12D0}" type="presOf" srcId="{D64BAB1A-1123-4961-9250-1127A0A3ECC9}" destId="{D0712807-1195-473B-838D-F74E336B1370}" srcOrd="0" destOrd="0" presId="urn:microsoft.com/office/officeart/2005/8/layout/list1"/>
    <dgm:cxn modelId="{35B53193-4B00-47D2-B633-1BE62C1002C1}" type="presOf" srcId="{3465D50E-4ACA-4E55-8067-E91B97CB25EB}" destId="{BE5D3DCF-EA01-41A9-982E-8A7E20A75E32}" srcOrd="0" destOrd="1" presId="urn:microsoft.com/office/officeart/2005/8/layout/list1"/>
    <dgm:cxn modelId="{CE5F16A4-3EDD-46A0-BBD5-F6429EBAD3EB}" type="presOf" srcId="{FE158587-6216-4AE9-9638-3EC76BF83CC7}" destId="{4F3B5F24-68C2-4BAD-ADC8-FCAFE6C1D7EA}" srcOrd="0" destOrd="0" presId="urn:microsoft.com/office/officeart/2005/8/layout/list1"/>
    <dgm:cxn modelId="{A6E5BBB3-7114-45E8-B4BD-87A3042B94E6}" type="presOf" srcId="{C3FFB2D7-14ED-4CA5-B961-585E1659B2EB}" destId="{9187C09E-6FC8-421A-8BDF-2360EA58C59D}" srcOrd="1" destOrd="0" presId="urn:microsoft.com/office/officeart/2005/8/layout/list1"/>
    <dgm:cxn modelId="{668238B4-631F-4518-98AF-AE5B0B213997}" srcId="{859BF31B-9B38-4471-8B3A-B08A81B33C10}" destId="{E02E1E41-C007-4409-A8F7-149A959E4A0D}" srcOrd="0" destOrd="0" parTransId="{F3A170B9-5725-4104-B307-AD31912DC45A}" sibTransId="{12B77040-4F5E-4FBD-B25C-09611AAD406C}"/>
    <dgm:cxn modelId="{3C1D7DB7-D882-4C33-AA5E-809C4EFFCBF5}" type="presOf" srcId="{859BF31B-9B38-4471-8B3A-B08A81B33C10}" destId="{D7E3EC5B-D14E-43E1-B7A9-EDC7A37BD36D}" srcOrd="1" destOrd="0" presId="urn:microsoft.com/office/officeart/2005/8/layout/list1"/>
    <dgm:cxn modelId="{E53D41BB-A590-4B07-B39D-D3C7807FF0E1}" srcId="{E098F0C4-AC1C-4097-9DD9-84CA45B07CBF}" destId="{C3FFB2D7-14ED-4CA5-B961-585E1659B2EB}" srcOrd="1" destOrd="0" parTransId="{562599AC-DAE5-4AC6-8C52-3E5A53E31776}" sibTransId="{DB10F9EA-EDE5-4BAE-9599-8D22ABCA7EE1}"/>
    <dgm:cxn modelId="{CFEDA1C7-6FCB-42F4-8A64-6EC4B18F32E4}" srcId="{E098F0C4-AC1C-4097-9DD9-84CA45B07CBF}" destId="{859BF31B-9B38-4471-8B3A-B08A81B33C10}" srcOrd="0" destOrd="0" parTransId="{3DA25374-8F62-4DF2-8F9D-F5B8600584DF}" sibTransId="{414FBD14-6B40-4D13-8174-8A5D16367F26}"/>
    <dgm:cxn modelId="{224908EB-A8E7-44E7-933A-41EAC97689CC}" type="presOf" srcId="{FE158587-6216-4AE9-9638-3EC76BF83CC7}" destId="{4996B24B-DF95-4B74-94C6-A17470653110}" srcOrd="1" destOrd="0" presId="urn:microsoft.com/office/officeart/2005/8/layout/list1"/>
    <dgm:cxn modelId="{DE0486F4-3D22-4700-9A01-659D0A5889AA}" type="presOf" srcId="{0F5B2155-3C7F-4DF9-8340-B59745D93319}" destId="{9AF3AF4F-1E90-45A3-98BB-BCD5DD35631B}" srcOrd="1" destOrd="0" presId="urn:microsoft.com/office/officeart/2005/8/layout/list1"/>
    <dgm:cxn modelId="{9C7A83FB-7DC2-4B58-99D5-B51B4B29B142}" srcId="{FE158587-6216-4AE9-9638-3EC76BF83CC7}" destId="{87C6B23D-BAB3-4CD5-B1B3-C04A098CE959}" srcOrd="1" destOrd="0" parTransId="{8137D97B-C027-40D1-88F8-98B02042D207}" sibTransId="{98C9EBA7-1EA7-45F1-9648-1ED53D035A14}"/>
    <dgm:cxn modelId="{CD5D74FE-91E1-4904-BA6A-ADDAAC850AD9}" type="presOf" srcId="{10CF562A-DE70-45E7-AB38-6EE8346237FF}" destId="{8F6F501D-20AB-43A0-A89B-BD506AA94F2E}" srcOrd="0" destOrd="0" presId="urn:microsoft.com/office/officeart/2005/8/layout/list1"/>
    <dgm:cxn modelId="{381F18FF-F109-4154-A7BA-E52DC7B459EB}" srcId="{0F5B2155-3C7F-4DF9-8340-B59745D93319}" destId="{649D4415-7363-449A-96F4-C8392D0E1269}" srcOrd="1" destOrd="0" parTransId="{AA7F5AEA-F035-4BC4-99DA-C4AA3F6DAA79}" sibTransId="{E260F102-1499-40B6-B5BE-7F12EDC86A04}"/>
    <dgm:cxn modelId="{6C555EB3-A91B-4474-9E2D-EFAC8693BE53}" type="presParOf" srcId="{1126F4A2-1C92-40B6-8365-81F4866EFBA3}" destId="{AB3BB2E1-B911-431B-B1CC-FB2F430C9F13}" srcOrd="0" destOrd="0" presId="urn:microsoft.com/office/officeart/2005/8/layout/list1"/>
    <dgm:cxn modelId="{63D1DC77-241C-4B0C-9860-8B696D571505}" type="presParOf" srcId="{AB3BB2E1-B911-431B-B1CC-FB2F430C9F13}" destId="{39028DC7-D153-48CD-BC00-624BC657A8F0}" srcOrd="0" destOrd="0" presId="urn:microsoft.com/office/officeart/2005/8/layout/list1"/>
    <dgm:cxn modelId="{60656AAF-1AC9-423A-A93D-F7CD12FD9ACF}" type="presParOf" srcId="{AB3BB2E1-B911-431B-B1CC-FB2F430C9F13}" destId="{D7E3EC5B-D14E-43E1-B7A9-EDC7A37BD36D}" srcOrd="1" destOrd="0" presId="urn:microsoft.com/office/officeart/2005/8/layout/list1"/>
    <dgm:cxn modelId="{6993DDA1-438F-4670-AFAF-CFA93357CF9C}" type="presParOf" srcId="{1126F4A2-1C92-40B6-8365-81F4866EFBA3}" destId="{4F261EE5-5B64-417D-BC63-5CBD5763CED1}" srcOrd="1" destOrd="0" presId="urn:microsoft.com/office/officeart/2005/8/layout/list1"/>
    <dgm:cxn modelId="{6711F183-F7C8-4736-8240-D09ABBFE8153}" type="presParOf" srcId="{1126F4A2-1C92-40B6-8365-81F4866EFBA3}" destId="{BE5D3DCF-EA01-41A9-982E-8A7E20A75E32}" srcOrd="2" destOrd="0" presId="urn:microsoft.com/office/officeart/2005/8/layout/list1"/>
    <dgm:cxn modelId="{1ADAC992-7969-41CD-ADF9-0404CE779979}" type="presParOf" srcId="{1126F4A2-1C92-40B6-8365-81F4866EFBA3}" destId="{CC4EC3BF-07FE-41C8-AA06-78DBFD17B316}" srcOrd="3" destOrd="0" presId="urn:microsoft.com/office/officeart/2005/8/layout/list1"/>
    <dgm:cxn modelId="{34961555-348E-4ADE-B9FA-A79B9FABF738}" type="presParOf" srcId="{1126F4A2-1C92-40B6-8365-81F4866EFBA3}" destId="{748DADAF-D503-4F59-B985-3512C952EFB5}" srcOrd="4" destOrd="0" presId="urn:microsoft.com/office/officeart/2005/8/layout/list1"/>
    <dgm:cxn modelId="{470EFAB6-0C1B-4661-814A-3F6B169D95DD}" type="presParOf" srcId="{748DADAF-D503-4F59-B985-3512C952EFB5}" destId="{3B102669-181A-4381-BC84-FDA7AA453D50}" srcOrd="0" destOrd="0" presId="urn:microsoft.com/office/officeart/2005/8/layout/list1"/>
    <dgm:cxn modelId="{5200EDEA-266A-4535-A0A7-C2658EF6ED0B}" type="presParOf" srcId="{748DADAF-D503-4F59-B985-3512C952EFB5}" destId="{9187C09E-6FC8-421A-8BDF-2360EA58C59D}" srcOrd="1" destOrd="0" presId="urn:microsoft.com/office/officeart/2005/8/layout/list1"/>
    <dgm:cxn modelId="{5EE5EEA9-C7DB-408A-A565-25E3E4DB6AE8}" type="presParOf" srcId="{1126F4A2-1C92-40B6-8365-81F4866EFBA3}" destId="{2A0D2A08-6156-4E23-A372-CA3FCC6D6656}" srcOrd="5" destOrd="0" presId="urn:microsoft.com/office/officeart/2005/8/layout/list1"/>
    <dgm:cxn modelId="{D4E4CD2B-0303-4CB1-AB73-83FC82A93943}" type="presParOf" srcId="{1126F4A2-1C92-40B6-8365-81F4866EFBA3}" destId="{D0712807-1195-473B-838D-F74E336B1370}" srcOrd="6" destOrd="0" presId="urn:microsoft.com/office/officeart/2005/8/layout/list1"/>
    <dgm:cxn modelId="{5BDAB982-5C22-4C80-8558-B6868E2C3B28}" type="presParOf" srcId="{1126F4A2-1C92-40B6-8365-81F4866EFBA3}" destId="{501820FA-C987-47A6-B6B4-BD7B5FE40D78}" srcOrd="7" destOrd="0" presId="urn:microsoft.com/office/officeart/2005/8/layout/list1"/>
    <dgm:cxn modelId="{4F931DBF-5532-456A-94C2-238768211988}" type="presParOf" srcId="{1126F4A2-1C92-40B6-8365-81F4866EFBA3}" destId="{58854AAF-73E4-4E89-AD28-C9181D37F8E3}" srcOrd="8" destOrd="0" presId="urn:microsoft.com/office/officeart/2005/8/layout/list1"/>
    <dgm:cxn modelId="{3A3DF4A1-B2CD-4CEE-8A95-1790C03D9788}" type="presParOf" srcId="{58854AAF-73E4-4E89-AD28-C9181D37F8E3}" destId="{4F3B5F24-68C2-4BAD-ADC8-FCAFE6C1D7EA}" srcOrd="0" destOrd="0" presId="urn:microsoft.com/office/officeart/2005/8/layout/list1"/>
    <dgm:cxn modelId="{88E3EADB-EAA1-492A-8B80-5954C7FE5D52}" type="presParOf" srcId="{58854AAF-73E4-4E89-AD28-C9181D37F8E3}" destId="{4996B24B-DF95-4B74-94C6-A17470653110}" srcOrd="1" destOrd="0" presId="urn:microsoft.com/office/officeart/2005/8/layout/list1"/>
    <dgm:cxn modelId="{300CBAFC-09B4-4FE2-BD62-580F77F7775D}" type="presParOf" srcId="{1126F4A2-1C92-40B6-8365-81F4866EFBA3}" destId="{EE191440-0B52-4C3B-8340-94645DE451A1}" srcOrd="9" destOrd="0" presId="urn:microsoft.com/office/officeart/2005/8/layout/list1"/>
    <dgm:cxn modelId="{EA86DC55-C8E1-453F-8AAE-05D1F9B70A52}" type="presParOf" srcId="{1126F4A2-1C92-40B6-8365-81F4866EFBA3}" destId="{8F6F501D-20AB-43A0-A89B-BD506AA94F2E}" srcOrd="10" destOrd="0" presId="urn:microsoft.com/office/officeart/2005/8/layout/list1"/>
    <dgm:cxn modelId="{15B09387-7CE6-48BF-9AC0-DCFA761A1812}" type="presParOf" srcId="{1126F4A2-1C92-40B6-8365-81F4866EFBA3}" destId="{CC064929-E0E5-4072-ADBC-D528004D7D25}" srcOrd="11" destOrd="0" presId="urn:microsoft.com/office/officeart/2005/8/layout/list1"/>
    <dgm:cxn modelId="{0BC68F90-AB91-4E48-98B3-357A8B069FE8}" type="presParOf" srcId="{1126F4A2-1C92-40B6-8365-81F4866EFBA3}" destId="{FF3CBAA5-B6CE-4596-A9AA-5C0F352E2622}" srcOrd="12" destOrd="0" presId="urn:microsoft.com/office/officeart/2005/8/layout/list1"/>
    <dgm:cxn modelId="{CDA543B5-D85F-4774-9B79-289BA01FA187}" type="presParOf" srcId="{FF3CBAA5-B6CE-4596-A9AA-5C0F352E2622}" destId="{1AFC7D59-E681-4D40-B923-2AB46AD6E65D}" srcOrd="0" destOrd="0" presId="urn:microsoft.com/office/officeart/2005/8/layout/list1"/>
    <dgm:cxn modelId="{7FD92EF5-024D-459F-818F-1C83B718B69E}" type="presParOf" srcId="{FF3CBAA5-B6CE-4596-A9AA-5C0F352E2622}" destId="{9AF3AF4F-1E90-45A3-98BB-BCD5DD35631B}" srcOrd="1" destOrd="0" presId="urn:microsoft.com/office/officeart/2005/8/layout/list1"/>
    <dgm:cxn modelId="{28675195-CEFE-4BDA-A157-5E1612AB5C45}" type="presParOf" srcId="{1126F4A2-1C92-40B6-8365-81F4866EFBA3}" destId="{0FD09087-14E3-4A64-94E3-05393E6F6FAC}" srcOrd="13" destOrd="0" presId="urn:microsoft.com/office/officeart/2005/8/layout/list1"/>
    <dgm:cxn modelId="{DF769484-A5DB-47DA-8250-38F1A6C683C2}" type="presParOf" srcId="{1126F4A2-1C92-40B6-8365-81F4866EFBA3}" destId="{1B991F31-8652-4AD5-8864-6D1917EDF5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317E6-D3E1-45E3-BBD6-24597BC65FBC}">
      <dsp:nvSpPr>
        <dsp:cNvPr id="0" name=""/>
        <dsp:cNvSpPr/>
      </dsp:nvSpPr>
      <dsp:spPr>
        <a:xfrm>
          <a:off x="572046" y="224444"/>
          <a:ext cx="666826" cy="666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985EB-4750-4A36-A677-A54FE63D6A3F}">
      <dsp:nvSpPr>
        <dsp:cNvPr id="0" name=""/>
        <dsp:cNvSpPr/>
      </dsp:nvSpPr>
      <dsp:spPr>
        <a:xfrm>
          <a:off x="164541" y="1118893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headings"/>
            </a:rPr>
            <a:t>Possibility of global recession</a:t>
          </a:r>
        </a:p>
      </dsp:txBody>
      <dsp:txXfrm>
        <a:off x="164541" y="1118893"/>
        <a:ext cx="1481835" cy="592734"/>
      </dsp:txXfrm>
    </dsp:sp>
    <dsp:sp modelId="{12643EBB-2717-4087-A688-226C9E993D5D}">
      <dsp:nvSpPr>
        <dsp:cNvPr id="0" name=""/>
        <dsp:cNvSpPr/>
      </dsp:nvSpPr>
      <dsp:spPr>
        <a:xfrm>
          <a:off x="2313203" y="224444"/>
          <a:ext cx="666826" cy="666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0D689-E818-437C-8E35-D176E41AC974}">
      <dsp:nvSpPr>
        <dsp:cNvPr id="0" name=""/>
        <dsp:cNvSpPr/>
      </dsp:nvSpPr>
      <dsp:spPr>
        <a:xfrm>
          <a:off x="1905698" y="1118893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headings"/>
            </a:rPr>
            <a:t>Transportation complications</a:t>
          </a:r>
        </a:p>
      </dsp:txBody>
      <dsp:txXfrm>
        <a:off x="1905698" y="1118893"/>
        <a:ext cx="1481835" cy="592734"/>
      </dsp:txXfrm>
    </dsp:sp>
    <dsp:sp modelId="{475FAC7D-B1B1-475C-A00F-F6C92838DAD0}">
      <dsp:nvSpPr>
        <dsp:cNvPr id="0" name=""/>
        <dsp:cNvSpPr/>
      </dsp:nvSpPr>
      <dsp:spPr>
        <a:xfrm>
          <a:off x="4054360" y="224444"/>
          <a:ext cx="666826" cy="666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A49FC-FC10-4AAD-B475-E995004E9169}">
      <dsp:nvSpPr>
        <dsp:cNvPr id="0" name=""/>
        <dsp:cNvSpPr/>
      </dsp:nvSpPr>
      <dsp:spPr>
        <a:xfrm>
          <a:off x="3646855" y="1118893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headings"/>
            </a:rPr>
            <a:t>Geopolitical concerns </a:t>
          </a:r>
        </a:p>
      </dsp:txBody>
      <dsp:txXfrm>
        <a:off x="3646855" y="1118893"/>
        <a:ext cx="1481835" cy="592734"/>
      </dsp:txXfrm>
    </dsp:sp>
    <dsp:sp modelId="{AEC9AA57-3045-4A26-A405-01F55DF28D26}">
      <dsp:nvSpPr>
        <dsp:cNvPr id="0" name=""/>
        <dsp:cNvSpPr/>
      </dsp:nvSpPr>
      <dsp:spPr>
        <a:xfrm>
          <a:off x="1442624" y="2082086"/>
          <a:ext cx="666826" cy="6668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4AE0-8755-42F6-A155-9418AF2CA962}">
      <dsp:nvSpPr>
        <dsp:cNvPr id="0" name=""/>
        <dsp:cNvSpPr/>
      </dsp:nvSpPr>
      <dsp:spPr>
        <a:xfrm>
          <a:off x="1035119" y="2976536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headings"/>
            </a:rPr>
            <a:t>Security issues</a:t>
          </a:r>
        </a:p>
      </dsp:txBody>
      <dsp:txXfrm>
        <a:off x="1035119" y="2976536"/>
        <a:ext cx="1481835" cy="592734"/>
      </dsp:txXfrm>
    </dsp:sp>
    <dsp:sp modelId="{4B239C21-9653-40EA-8F45-1E0C83427987}">
      <dsp:nvSpPr>
        <dsp:cNvPr id="0" name=""/>
        <dsp:cNvSpPr/>
      </dsp:nvSpPr>
      <dsp:spPr>
        <a:xfrm>
          <a:off x="3183782" y="2082086"/>
          <a:ext cx="666826" cy="6668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D950D-E573-48AE-A816-888ECCBAA78F}">
      <dsp:nvSpPr>
        <dsp:cNvPr id="0" name=""/>
        <dsp:cNvSpPr/>
      </dsp:nvSpPr>
      <dsp:spPr>
        <a:xfrm>
          <a:off x="2776277" y="2976536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headings"/>
            </a:rPr>
            <a:t>Legal issues</a:t>
          </a:r>
        </a:p>
      </dsp:txBody>
      <dsp:txXfrm>
        <a:off x="2776277" y="2976536"/>
        <a:ext cx="1481835" cy="59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BEC8-A9CC-46B5-A838-C5BFFBD865B8}">
      <dsp:nvSpPr>
        <dsp:cNvPr id="0" name=""/>
        <dsp:cNvSpPr/>
      </dsp:nvSpPr>
      <dsp:spPr>
        <a:xfrm>
          <a:off x="244071" y="306374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986F1-0819-4499-9D87-3C73177CA2AF}">
      <dsp:nvSpPr>
        <dsp:cNvPr id="0" name=""/>
        <dsp:cNvSpPr/>
      </dsp:nvSpPr>
      <dsp:spPr>
        <a:xfrm>
          <a:off x="405403" y="467706"/>
          <a:ext cx="434355" cy="43435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6199B-4E2E-48CA-A32D-F3A51ABC7134}">
      <dsp:nvSpPr>
        <dsp:cNvPr id="0" name=""/>
        <dsp:cNvSpPr/>
      </dsp:nvSpPr>
      <dsp:spPr>
        <a:xfrm>
          <a:off x="2073" y="1299186"/>
          <a:ext cx="1241015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Shippers </a:t>
          </a:r>
        </a:p>
      </dsp:txBody>
      <dsp:txXfrm>
        <a:off x="2073" y="1299186"/>
        <a:ext cx="1241015" cy="496406"/>
      </dsp:txXfrm>
    </dsp:sp>
    <dsp:sp modelId="{541A1C62-CBF5-4B96-AA52-4032B261E01B}">
      <dsp:nvSpPr>
        <dsp:cNvPr id="0" name=""/>
        <dsp:cNvSpPr/>
      </dsp:nvSpPr>
      <dsp:spPr>
        <a:xfrm>
          <a:off x="1702264" y="306374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580D0-C667-4100-A011-C7F248088074}">
      <dsp:nvSpPr>
        <dsp:cNvPr id="0" name=""/>
        <dsp:cNvSpPr/>
      </dsp:nvSpPr>
      <dsp:spPr>
        <a:xfrm>
          <a:off x="1863596" y="467706"/>
          <a:ext cx="434355" cy="434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30481-A9B7-4CC9-B086-BF764CB11908}">
      <dsp:nvSpPr>
        <dsp:cNvPr id="0" name=""/>
        <dsp:cNvSpPr/>
      </dsp:nvSpPr>
      <dsp:spPr>
        <a:xfrm>
          <a:off x="1460266" y="1299186"/>
          <a:ext cx="1241015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Traders</a:t>
          </a:r>
        </a:p>
      </dsp:txBody>
      <dsp:txXfrm>
        <a:off x="1460266" y="1299186"/>
        <a:ext cx="1241015" cy="496406"/>
      </dsp:txXfrm>
    </dsp:sp>
    <dsp:sp modelId="{3CB0EF7B-B955-40E6-9643-39F7D6150FF8}">
      <dsp:nvSpPr>
        <dsp:cNvPr id="0" name=""/>
        <dsp:cNvSpPr/>
      </dsp:nvSpPr>
      <dsp:spPr>
        <a:xfrm>
          <a:off x="3160457" y="306374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B03B-2E1C-4177-9365-C21B3E2C4733}">
      <dsp:nvSpPr>
        <dsp:cNvPr id="0" name=""/>
        <dsp:cNvSpPr/>
      </dsp:nvSpPr>
      <dsp:spPr>
        <a:xfrm>
          <a:off x="3321789" y="467706"/>
          <a:ext cx="434355" cy="434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FBCC7-5A60-4450-AE00-5FBB0A109C40}">
      <dsp:nvSpPr>
        <dsp:cNvPr id="0" name=""/>
        <dsp:cNvSpPr/>
      </dsp:nvSpPr>
      <dsp:spPr>
        <a:xfrm>
          <a:off x="2918459" y="1299186"/>
          <a:ext cx="1241015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Ship-owners</a:t>
          </a:r>
        </a:p>
      </dsp:txBody>
      <dsp:txXfrm>
        <a:off x="2918459" y="1299186"/>
        <a:ext cx="1241015" cy="496406"/>
      </dsp:txXfrm>
    </dsp:sp>
    <dsp:sp modelId="{C399B19B-B80E-4E13-BAB0-F13F579B387E}">
      <dsp:nvSpPr>
        <dsp:cNvPr id="0" name=""/>
        <dsp:cNvSpPr/>
      </dsp:nvSpPr>
      <dsp:spPr>
        <a:xfrm>
          <a:off x="4618651" y="306374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43461-0896-4C2A-B443-C4C4856BC3CF}">
      <dsp:nvSpPr>
        <dsp:cNvPr id="0" name=""/>
        <dsp:cNvSpPr/>
      </dsp:nvSpPr>
      <dsp:spPr>
        <a:xfrm>
          <a:off x="4779983" y="467706"/>
          <a:ext cx="434355" cy="434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9507E-4B14-46E7-82BF-5E282627F6EE}">
      <dsp:nvSpPr>
        <dsp:cNvPr id="0" name=""/>
        <dsp:cNvSpPr/>
      </dsp:nvSpPr>
      <dsp:spPr>
        <a:xfrm>
          <a:off x="4376653" y="1299186"/>
          <a:ext cx="1241015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Brokers</a:t>
          </a:r>
        </a:p>
      </dsp:txBody>
      <dsp:txXfrm>
        <a:off x="4376653" y="1299186"/>
        <a:ext cx="1241015" cy="496406"/>
      </dsp:txXfrm>
    </dsp:sp>
    <dsp:sp modelId="{F1932DA3-B649-4438-A7A6-508E00705455}">
      <dsp:nvSpPr>
        <dsp:cNvPr id="0" name=""/>
        <dsp:cNvSpPr/>
      </dsp:nvSpPr>
      <dsp:spPr>
        <a:xfrm>
          <a:off x="863198" y="1940347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0D728-63D8-409C-A0F5-D35BB2671787}">
      <dsp:nvSpPr>
        <dsp:cNvPr id="0" name=""/>
        <dsp:cNvSpPr/>
      </dsp:nvSpPr>
      <dsp:spPr>
        <a:xfrm>
          <a:off x="1020982" y="2118533"/>
          <a:ext cx="434355" cy="4343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EC75C-F63E-4660-8138-9FCA6F70F7B7}">
      <dsp:nvSpPr>
        <dsp:cNvPr id="0" name=""/>
        <dsp:cNvSpPr/>
      </dsp:nvSpPr>
      <dsp:spPr>
        <a:xfrm>
          <a:off x="287754" y="2884559"/>
          <a:ext cx="1762254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Container and dry bulk shipping services</a:t>
          </a:r>
        </a:p>
      </dsp:txBody>
      <dsp:txXfrm>
        <a:off x="287754" y="2884559"/>
        <a:ext cx="1762254" cy="496406"/>
      </dsp:txXfrm>
    </dsp:sp>
    <dsp:sp modelId="{5FCE5F3C-D2DD-46F4-BEBB-9DEB8D9114E0}">
      <dsp:nvSpPr>
        <dsp:cNvPr id="0" name=""/>
        <dsp:cNvSpPr/>
      </dsp:nvSpPr>
      <dsp:spPr>
        <a:xfrm>
          <a:off x="2779492" y="1940347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A54BC-84BC-4882-93FA-A81D79ED3641}">
      <dsp:nvSpPr>
        <dsp:cNvPr id="0" name=""/>
        <dsp:cNvSpPr/>
      </dsp:nvSpPr>
      <dsp:spPr>
        <a:xfrm>
          <a:off x="2937864" y="2108930"/>
          <a:ext cx="434355" cy="4343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9A18C-3FD1-4EE1-BFFA-1EF9810370B9}">
      <dsp:nvSpPr>
        <dsp:cNvPr id="0" name=""/>
        <dsp:cNvSpPr/>
      </dsp:nvSpPr>
      <dsp:spPr>
        <a:xfrm>
          <a:off x="2271766" y="2854040"/>
          <a:ext cx="1728697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Shipping operational personals of ports/terminals</a:t>
          </a:r>
        </a:p>
      </dsp:txBody>
      <dsp:txXfrm>
        <a:off x="2271766" y="2854040"/>
        <a:ext cx="1728697" cy="496406"/>
      </dsp:txXfrm>
    </dsp:sp>
    <dsp:sp modelId="{94989EBF-D1DB-4202-94A6-213C0AE9F8CF}">
      <dsp:nvSpPr>
        <dsp:cNvPr id="0" name=""/>
        <dsp:cNvSpPr/>
      </dsp:nvSpPr>
      <dsp:spPr>
        <a:xfrm>
          <a:off x="4354491" y="1940347"/>
          <a:ext cx="757019" cy="757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6D975-6DE8-4EA2-A762-ED1D449A65C7}">
      <dsp:nvSpPr>
        <dsp:cNvPr id="0" name=""/>
        <dsp:cNvSpPr/>
      </dsp:nvSpPr>
      <dsp:spPr>
        <a:xfrm>
          <a:off x="4515825" y="2103188"/>
          <a:ext cx="434355" cy="4343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0939F-E1A8-4260-BD48-1242CFDED754}">
      <dsp:nvSpPr>
        <dsp:cNvPr id="0" name=""/>
        <dsp:cNvSpPr/>
      </dsp:nvSpPr>
      <dsp:spPr>
        <a:xfrm>
          <a:off x="4112490" y="2865710"/>
          <a:ext cx="1241015" cy="49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latin typeface="Calibri headings"/>
            </a:rPr>
            <a:t>Crew</a:t>
          </a:r>
        </a:p>
      </dsp:txBody>
      <dsp:txXfrm>
        <a:off x="4112490" y="2865710"/>
        <a:ext cx="1241015" cy="496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D3DCF-EA01-41A9-982E-8A7E20A75E32}">
      <dsp:nvSpPr>
        <dsp:cNvPr id="0" name=""/>
        <dsp:cNvSpPr/>
      </dsp:nvSpPr>
      <dsp:spPr>
        <a:xfrm>
          <a:off x="0" y="297912"/>
          <a:ext cx="10293098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859" tIns="291592" rIns="7988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b="0" i="0" kern="1200" dirty="0">
              <a:solidFill>
                <a:schemeClr val="tx1"/>
              </a:solidFill>
              <a:latin typeface="Calibri headings"/>
            </a:rPr>
            <a:t>Instructions in regards of unified precautionary measures in UAE to prevent the spread of Coronavirus-COVID 19.</a:t>
          </a:r>
          <a:endParaRPr lang="en-US" sz="1400" kern="1200" dirty="0">
            <a:solidFill>
              <a:schemeClr val="tx1"/>
            </a:solidFill>
            <a:latin typeface="Calibri heading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b="0" i="0" kern="1200" dirty="0">
              <a:solidFill>
                <a:schemeClr val="tx1"/>
              </a:solidFill>
              <a:latin typeface="Calibri headings"/>
            </a:rPr>
            <a:t>restrictions and measures to be taken for vessels entering drydocks and ship repair yard, recreational craft and wooden vessels.</a:t>
          </a:r>
          <a:endParaRPr lang="en-US" sz="1400" kern="1200" dirty="0">
            <a:solidFill>
              <a:schemeClr val="tx1"/>
            </a:solidFill>
            <a:latin typeface="Calibri headings"/>
          </a:endParaRPr>
        </a:p>
      </dsp:txBody>
      <dsp:txXfrm>
        <a:off x="0" y="297912"/>
        <a:ext cx="10293098" cy="1014300"/>
      </dsp:txXfrm>
    </dsp:sp>
    <dsp:sp modelId="{D7E3EC5B-D14E-43E1-B7A9-EDC7A37BD36D}">
      <dsp:nvSpPr>
        <dsp:cNvPr id="0" name=""/>
        <dsp:cNvSpPr/>
      </dsp:nvSpPr>
      <dsp:spPr>
        <a:xfrm>
          <a:off x="514654" y="91272"/>
          <a:ext cx="7205168" cy="41328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38" tIns="0" rIns="27233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 headings"/>
            </a:rPr>
            <a:t>Circular No (8) of 2020</a:t>
          </a:r>
        </a:p>
      </dsp:txBody>
      <dsp:txXfrm>
        <a:off x="534829" y="111447"/>
        <a:ext cx="7164818" cy="372930"/>
      </dsp:txXfrm>
    </dsp:sp>
    <dsp:sp modelId="{D0712807-1195-473B-838D-F74E336B1370}">
      <dsp:nvSpPr>
        <dsp:cNvPr id="0" name=""/>
        <dsp:cNvSpPr/>
      </dsp:nvSpPr>
      <dsp:spPr>
        <a:xfrm>
          <a:off x="0" y="1594452"/>
          <a:ext cx="10293098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06767"/>
              <a:satOff val="-3322"/>
              <a:lumOff val="22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859" tIns="291592" rIns="7988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schemeClr val="tx1"/>
              </a:solidFill>
              <a:latin typeface="Calibri headings"/>
            </a:rPr>
            <a:t>Measures to facilitate ship’s crew change in UAE under special circumstances during Covid-19 pandemic.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schemeClr val="tx1"/>
              </a:solidFill>
              <a:latin typeface="Calibri headings"/>
            </a:rPr>
            <a:t>Applicable towards all seafarers, port authorities, shipping agents, ship managers, operators and anyone who engage with seafarer’s services in the UAE.</a:t>
          </a:r>
        </a:p>
      </dsp:txBody>
      <dsp:txXfrm>
        <a:off x="0" y="1594452"/>
        <a:ext cx="10293098" cy="1014300"/>
      </dsp:txXfrm>
    </dsp:sp>
    <dsp:sp modelId="{9187C09E-6FC8-421A-8BDF-2360EA58C59D}">
      <dsp:nvSpPr>
        <dsp:cNvPr id="0" name=""/>
        <dsp:cNvSpPr/>
      </dsp:nvSpPr>
      <dsp:spPr>
        <a:xfrm>
          <a:off x="514654" y="1387812"/>
          <a:ext cx="7205168" cy="413280"/>
        </a:xfrm>
        <a:prstGeom prst="roundRect">
          <a:avLst/>
        </a:prstGeom>
        <a:solidFill>
          <a:schemeClr val="accent4">
            <a:shade val="50000"/>
            <a:hueOff val="-206767"/>
            <a:satOff val="-3322"/>
            <a:lumOff val="22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38" tIns="0" rIns="27233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 headings"/>
            </a:rPr>
            <a:t>Circular No (7) of 2020 </a:t>
          </a:r>
        </a:p>
      </dsp:txBody>
      <dsp:txXfrm>
        <a:off x="534829" y="1407987"/>
        <a:ext cx="7164818" cy="372930"/>
      </dsp:txXfrm>
    </dsp:sp>
    <dsp:sp modelId="{8F6F501D-20AB-43A0-A89B-BD506AA94F2E}">
      <dsp:nvSpPr>
        <dsp:cNvPr id="0" name=""/>
        <dsp:cNvSpPr/>
      </dsp:nvSpPr>
      <dsp:spPr>
        <a:xfrm>
          <a:off x="0" y="2890992"/>
          <a:ext cx="10293098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13535"/>
              <a:satOff val="-6643"/>
              <a:lumOff val="45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859" tIns="291592" rIns="7988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schemeClr val="tx1"/>
              </a:solidFill>
              <a:latin typeface="Calibri headings"/>
            </a:rPr>
            <a:t>Reg Guidance relating to extension of seafarer's certificates due to outbreak of COVID-19.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schemeClr val="tx1"/>
              </a:solidFill>
              <a:latin typeface="Calibri headings"/>
            </a:rPr>
            <a:t>Expired certificates subject to certain criteria is considered valid for a period of 3 months starting from March 26, 2020.</a:t>
          </a:r>
        </a:p>
      </dsp:txBody>
      <dsp:txXfrm>
        <a:off x="0" y="2890992"/>
        <a:ext cx="10293098" cy="815850"/>
      </dsp:txXfrm>
    </dsp:sp>
    <dsp:sp modelId="{4996B24B-DF95-4B74-94C6-A17470653110}">
      <dsp:nvSpPr>
        <dsp:cNvPr id="0" name=""/>
        <dsp:cNvSpPr/>
      </dsp:nvSpPr>
      <dsp:spPr>
        <a:xfrm>
          <a:off x="514654" y="2684352"/>
          <a:ext cx="7205168" cy="413280"/>
        </a:xfrm>
        <a:prstGeom prst="roundRect">
          <a:avLst/>
        </a:prstGeom>
        <a:solidFill>
          <a:schemeClr val="accent4">
            <a:shade val="50000"/>
            <a:hueOff val="-413535"/>
            <a:satOff val="-6643"/>
            <a:lumOff val="45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38" tIns="0" rIns="27233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headings"/>
            </a:rPr>
            <a:t>U.A.E. FTA Circular No. 06 of 2020 </a:t>
          </a:r>
        </a:p>
      </dsp:txBody>
      <dsp:txXfrm>
        <a:off x="534829" y="2704527"/>
        <a:ext cx="7164818" cy="372930"/>
      </dsp:txXfrm>
    </dsp:sp>
    <dsp:sp modelId="{1B991F31-8652-4AD5-8864-6D1917EDF541}">
      <dsp:nvSpPr>
        <dsp:cNvPr id="0" name=""/>
        <dsp:cNvSpPr/>
      </dsp:nvSpPr>
      <dsp:spPr>
        <a:xfrm>
          <a:off x="0" y="3989082"/>
          <a:ext cx="10293098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06767"/>
              <a:satOff val="-3322"/>
              <a:lumOff val="22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859" tIns="291592" rIns="79885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 err="1">
              <a:solidFill>
                <a:schemeClr val="tx1"/>
              </a:solidFill>
              <a:latin typeface="Calibri headings"/>
            </a:rPr>
            <a:t>Covid</a:t>
          </a:r>
          <a:r>
            <a:rPr lang="en-US" sz="1400" kern="1200" dirty="0">
              <a:solidFill>
                <a:schemeClr val="tx1"/>
              </a:solidFill>
              <a:latin typeface="Calibri headings"/>
            </a:rPr>
            <a:t> 19 Precautionary measures – Port Authority imposed restrictions.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b="0" i="0" kern="1200" dirty="0">
              <a:solidFill>
                <a:schemeClr val="tx1"/>
              </a:solidFill>
              <a:latin typeface="Calibri headings"/>
            </a:rPr>
            <a:t>No crewmember can disembark the vessel during her call at Port of Fujairah Offshore Anchorage &amp; Port of Fujairah.</a:t>
          </a:r>
          <a:br>
            <a:rPr lang="en-US" sz="1400" kern="1200" dirty="0">
              <a:solidFill>
                <a:schemeClr val="tx1"/>
              </a:solidFill>
              <a:latin typeface="Calibri headings"/>
            </a:rPr>
          </a:br>
          <a:endParaRPr lang="en-US" sz="1400" kern="1200" dirty="0">
            <a:solidFill>
              <a:schemeClr val="tx1"/>
            </a:solidFill>
            <a:latin typeface="Calibri headings"/>
          </a:endParaRPr>
        </a:p>
      </dsp:txBody>
      <dsp:txXfrm>
        <a:off x="0" y="3989082"/>
        <a:ext cx="10293098" cy="1014300"/>
      </dsp:txXfrm>
    </dsp:sp>
    <dsp:sp modelId="{9AF3AF4F-1E90-45A3-98BB-BCD5DD35631B}">
      <dsp:nvSpPr>
        <dsp:cNvPr id="0" name=""/>
        <dsp:cNvSpPr/>
      </dsp:nvSpPr>
      <dsp:spPr>
        <a:xfrm>
          <a:off x="514654" y="3782442"/>
          <a:ext cx="7205168" cy="413280"/>
        </a:xfrm>
        <a:prstGeom prst="roundRect">
          <a:avLst/>
        </a:prstGeom>
        <a:solidFill>
          <a:schemeClr val="accent4">
            <a:shade val="50000"/>
            <a:hueOff val="-206767"/>
            <a:satOff val="-3322"/>
            <a:lumOff val="22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38" tIns="0" rIns="27233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>
              <a:solidFill>
                <a:schemeClr val="tx1"/>
              </a:solidFill>
              <a:latin typeface="Calibri headings"/>
            </a:rPr>
            <a:t>Notice to Agent 35/2020 – Port of Fujairah</a:t>
          </a:r>
        </a:p>
      </dsp:txBody>
      <dsp:txXfrm>
        <a:off x="534829" y="3802617"/>
        <a:ext cx="716481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1041E-6AA1-4CF4-B035-7E58B5386413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F7DA-0FB3-4611-9AD5-1C008862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FF7DA-0FB3-4611-9AD5-1C008862D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FF7DA-0FB3-4611-9AD5-1C008862D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FF7DA-0FB3-4611-9AD5-1C008862D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CC59B-CC93-4FC8-8BAC-5F9DB7752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5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chtelegal.com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mailto:info@fichtelega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hyperlink" Target="mailto:info@fichtelegal.com" TargetMode="External"/><Relationship Id="rId4" Type="http://schemas.openxmlformats.org/officeDocument/2006/relationships/image" Target="../media/image44.png"/><Relationship Id="rId9" Type="http://schemas.openxmlformats.org/officeDocument/2006/relationships/hyperlink" Target="http://www.fichtelegal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mailto:info@fichtelegal.com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www.fichtelegal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mailto:info@fichtelegal.com" TargetMode="External"/><Relationship Id="rId5" Type="http://schemas.openxmlformats.org/officeDocument/2006/relationships/diagramLayout" Target="../diagrams/layout2.xml"/><Relationship Id="rId10" Type="http://schemas.openxmlformats.org/officeDocument/2006/relationships/hyperlink" Target="http://www.fichtelegal.com/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fichtelegal.com" TargetMode="External"/><Relationship Id="rId4" Type="http://schemas.openxmlformats.org/officeDocument/2006/relationships/hyperlink" Target="http://www.fichtelegal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chtelegal.com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mailto:info@fichtelega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fichtelegal.com" TargetMode="External"/><Relationship Id="rId4" Type="http://schemas.openxmlformats.org/officeDocument/2006/relationships/hyperlink" Target="http://www.fichtelegal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ichtelegal.com" TargetMode="External"/><Relationship Id="rId5" Type="http://schemas.openxmlformats.org/officeDocument/2006/relationships/hyperlink" Target="http://www.fichtelegal.com/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fichtelegal.com" TargetMode="External"/><Relationship Id="rId4" Type="http://schemas.openxmlformats.org/officeDocument/2006/relationships/hyperlink" Target="http://www.fichteleg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hipping Industry Shows Signs of Recovery">
            <a:extLst>
              <a:ext uri="{FF2B5EF4-FFF2-40B4-BE49-F238E27FC236}">
                <a16:creationId xmlns:a16="http://schemas.microsoft.com/office/drawing/2014/main" id="{CF727645-0A12-4A6C-AF55-415639DA5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r="9091" b="6078"/>
          <a:stretch/>
        </p:blipFill>
        <p:spPr bwMode="auto">
          <a:xfrm>
            <a:off x="20" y="-792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225" y="2701535"/>
            <a:ext cx="3876305" cy="1692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headings"/>
              </a:rPr>
              <a:t>COVID-19 and Shipping Industry</a:t>
            </a:r>
            <a:endParaRPr lang="en-US" sz="4000" dirty="0">
              <a:solidFill>
                <a:schemeClr val="bg1"/>
              </a:solidFill>
              <a:latin typeface="Calibri heading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2" descr="Impact of Coronavirus COVID-19 on Shipping Industry - Wood Mackenzi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pact of Coronavirus COVID-19 on Shipping Industry - Wood Mackenzi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C74D916-5E56-4E0C-9321-9A70C5AE7D25}"/>
              </a:ext>
            </a:extLst>
          </p:cNvPr>
          <p:cNvSpPr txBox="1">
            <a:spLocks/>
          </p:cNvSpPr>
          <p:nvPr/>
        </p:nvSpPr>
        <p:spPr>
          <a:xfrm>
            <a:off x="358279" y="4654531"/>
            <a:ext cx="5737721" cy="1944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Calibri headings"/>
              </a:rPr>
              <a:t>LIVE WEBINAR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 headings"/>
              </a:rPr>
              <a:t>CPLD ACCREDITED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 headings"/>
              </a:rPr>
              <a:t>DATE: 5/5/2020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 headings"/>
              </a:rPr>
              <a:t>Time: 11:00am – 12:00pm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SPEAKER: Alessandro Tricoli ( Partner at Fichte &amp; Co 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BFE223-993A-400D-B3AD-2364835C8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218" y="160338"/>
            <a:ext cx="2196154" cy="12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VID-19: Coronavirus container impact to spread far beyond blank ...">
            <a:extLst>
              <a:ext uri="{FF2B5EF4-FFF2-40B4-BE49-F238E27FC236}">
                <a16:creationId xmlns:a16="http://schemas.microsoft.com/office/drawing/2014/main" id="{0BE708F4-B064-4362-B788-2623A796C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r="11440" b="-1"/>
          <a:stretch/>
        </p:blipFill>
        <p:spPr bwMode="auto">
          <a:xfrm>
            <a:off x="4883023" y="10"/>
            <a:ext cx="7308978" cy="6536238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3" name="Freeform: Shape 14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37D2D-4AA4-4BD9-8D9D-D3CDFF42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16" y="1432046"/>
            <a:ext cx="4992624" cy="847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Calibri headings"/>
              </a:rPr>
              <a:t>Future of the Shipping Industry?</a:t>
            </a:r>
            <a:endParaRPr lang="en-US" sz="2400" dirty="0">
              <a:latin typeface="Calibri heading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D6D58-1FB6-464C-937D-89388A627699}"/>
              </a:ext>
            </a:extLst>
          </p:cNvPr>
          <p:cNvSpPr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When will carriers be able to go back to their normal capacities?</a:t>
            </a:r>
          </a:p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What are the long - term effects for existing charterers unable to perform their obligations?</a:t>
            </a:r>
          </a:p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Forecasting the price of fuel.</a:t>
            </a:r>
          </a:p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Calculating Debt. </a:t>
            </a:r>
          </a:p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Determining prices operating costs of the vessels.</a:t>
            </a:r>
          </a:p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How long will the pandemic effect last?</a:t>
            </a:r>
          </a:p>
          <a:p>
            <a:pPr marL="3429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Duration to the disruption of international ocean transport/ trade.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425CB5-39DA-40C7-BC79-84CDBD0054C7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A71BA2-8506-4CCE-B525-A2FF561DB399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C25C4E-0E5F-465A-A84A-BD0E02CC985B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6975A2-1157-47DC-A0DD-2A870A4EA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61" name="image1.png">
              <a:extLst>
                <a:ext uri="{FF2B5EF4-FFF2-40B4-BE49-F238E27FC236}">
                  <a16:creationId xmlns:a16="http://schemas.microsoft.com/office/drawing/2014/main" id="{262B9F6B-D26A-43D6-BDB2-A3A575B1E07F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9516B4-B33D-4D98-B4A2-4AF51266D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E32DA28-7991-429D-A313-A89FE739740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5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XPORTS 2.0">
            <a:extLst>
              <a:ext uri="{FF2B5EF4-FFF2-40B4-BE49-F238E27FC236}">
                <a16:creationId xmlns:a16="http://schemas.microsoft.com/office/drawing/2014/main" id="{6023AFB0-A225-4190-8552-76815DED3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b="133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2A1E0A-D0DD-45CB-8C76-D09A4322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5070073"/>
            <a:ext cx="7985759" cy="5581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latin typeface="Calibri headings"/>
              </a:rPr>
              <a:t>Q&amp;A TIME</a:t>
            </a:r>
            <a:br>
              <a:rPr lang="en-US" b="1" dirty="0">
                <a:latin typeface="Calibri headings"/>
              </a:rPr>
            </a:b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C08EA3D-18A8-4E3C-8C30-B7E8EBA9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27" y="5349155"/>
            <a:ext cx="282574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b="1" dirty="0">
                <a:solidFill>
                  <a:schemeClr val="bg2"/>
                </a:solidFill>
              </a:rPr>
              <a:t>11:30am – 12:00pm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D88327-C097-4319-9B0E-EEB61199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0" y="4719051"/>
            <a:ext cx="1673053" cy="9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3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3188CD-8491-48D6-B726-B0CAA3E83AAE}"/>
              </a:ext>
            </a:extLst>
          </p:cNvPr>
          <p:cNvGrpSpPr/>
          <p:nvPr/>
        </p:nvGrpSpPr>
        <p:grpSpPr>
          <a:xfrm>
            <a:off x="0" y="-5900"/>
            <a:ext cx="12192000" cy="663574"/>
            <a:chOff x="109268" y="93710"/>
            <a:chExt cx="11946744" cy="6635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92D22-C4F7-450E-B292-159441528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2C2095FE-C126-49AE-B52C-25B48E0FB12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EC6251-01B4-45A6-8649-8E2927FB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A1EE315-149B-463F-9EF2-EAFF25FE8F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9268" y="6536250"/>
            <a:ext cx="11946744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31A2D2-9BB2-4912-954E-D220703AF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5" y="785982"/>
            <a:ext cx="11237689" cy="5001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841F1-F351-4BD4-8682-E782CD37F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4" y="5912623"/>
            <a:ext cx="415739" cy="415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7A255C-3458-4B77-A465-579682B3073B}"/>
              </a:ext>
            </a:extLst>
          </p:cNvPr>
          <p:cNvSpPr txBox="1"/>
          <p:nvPr/>
        </p:nvSpPr>
        <p:spPr>
          <a:xfrm>
            <a:off x="3682453" y="5973733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Fichte &amp; Co Legal</a:t>
            </a:r>
          </a:p>
        </p:txBody>
      </p:sp>
      <p:pic>
        <p:nvPicPr>
          <p:cNvPr id="2050" name="Picture 2" descr="Image result for twitter icon">
            <a:extLst>
              <a:ext uri="{FF2B5EF4-FFF2-40B4-BE49-F238E27FC236}">
                <a16:creationId xmlns:a16="http://schemas.microsoft.com/office/drawing/2014/main" id="{CA26F1BC-8F39-4B8C-A11E-6DD5CEF5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74" y="5927221"/>
            <a:ext cx="415739" cy="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067BA8-D79C-4947-9858-41A4AAA83960}"/>
              </a:ext>
            </a:extLst>
          </p:cNvPr>
          <p:cNvSpPr txBox="1"/>
          <p:nvPr/>
        </p:nvSpPr>
        <p:spPr>
          <a:xfrm>
            <a:off x="5710613" y="600263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fichtelegal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DC8B4A-2659-4137-8F17-0E1DE36565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4"/>
          <a:stretch/>
        </p:blipFill>
        <p:spPr>
          <a:xfrm>
            <a:off x="6815233" y="5883709"/>
            <a:ext cx="681135" cy="4157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4843D7-3235-436D-B57E-0C78CEC2F7C3}"/>
              </a:ext>
            </a:extLst>
          </p:cNvPr>
          <p:cNvSpPr txBox="1"/>
          <p:nvPr/>
        </p:nvSpPr>
        <p:spPr>
          <a:xfrm>
            <a:off x="7496368" y="5984811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fichtelegal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Image result for youtube' icon">
            <a:extLst>
              <a:ext uri="{FF2B5EF4-FFF2-40B4-BE49-F238E27FC236}">
                <a16:creationId xmlns:a16="http://schemas.microsoft.com/office/drawing/2014/main" id="{F6BDDDD9-0074-4790-86F1-8C44C6F09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b="13182"/>
          <a:stretch/>
        </p:blipFill>
        <p:spPr bwMode="auto">
          <a:xfrm>
            <a:off x="8793944" y="5912623"/>
            <a:ext cx="413008" cy="3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FDE86D-FF62-4152-A276-5DAB0A39324F}"/>
              </a:ext>
            </a:extLst>
          </p:cNvPr>
          <p:cNvSpPr txBox="1"/>
          <p:nvPr/>
        </p:nvSpPr>
        <p:spPr>
          <a:xfrm>
            <a:off x="9273069" y="5961352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Fichte &amp; Co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733864-E6C6-4040-A6A0-901E8AB9366F}"/>
              </a:ext>
            </a:extLst>
          </p:cNvPr>
          <p:cNvSpPr txBox="1"/>
          <p:nvPr/>
        </p:nvSpPr>
        <p:spPr>
          <a:xfrm>
            <a:off x="1758629" y="5948792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Follow us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4A6A8-7C84-41EE-BC90-DF000703F3BA}"/>
              </a:ext>
            </a:extLst>
          </p:cNvPr>
          <p:cNvSpPr txBox="1"/>
          <p:nvPr/>
        </p:nvSpPr>
        <p:spPr>
          <a:xfrm>
            <a:off x="4757833" y="117147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68D5F7-1DA4-45F6-94C6-68CCBF79BA4A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AA316-D5F1-4C4C-9CB2-B981A4B0BDF6}"/>
              </a:ext>
            </a:extLst>
          </p:cNvPr>
          <p:cNvSpPr txBox="1"/>
          <p:nvPr/>
        </p:nvSpPr>
        <p:spPr>
          <a:xfrm>
            <a:off x="4181001" y="6542882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34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D0518B-D51A-4AC9-8054-5C1EF2EB9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Grimaldi Group is working to make shipping even more ...">
            <a:extLst>
              <a:ext uri="{FF2B5EF4-FFF2-40B4-BE49-F238E27FC236}">
                <a16:creationId xmlns:a16="http://schemas.microsoft.com/office/drawing/2014/main" id="{CAC2FF0B-1CA1-46AE-A250-51340D16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2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1676059"/>
            <a:ext cx="3666744" cy="36969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Calibri headings"/>
              </a:rPr>
              <a:t>WEBINAR AGENDA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267" y="11568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24" y="2113280"/>
            <a:ext cx="35204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565F58D-9B0F-4830-B98E-6889EEE4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46566"/>
            <a:ext cx="3273843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latin typeface="Calibri headings"/>
              </a:rPr>
              <a:t>Presentation – 11:00am – 11:30am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alibri headings"/>
              </a:rPr>
              <a:t>Current major legal implications in the shipping industry.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alibri headings"/>
              </a:rPr>
              <a:t>Analysis of the impact on global economy and shipping market in particular.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alibri headings"/>
              </a:rPr>
              <a:t>Take away guidance: contract flexibility and how to improve contingency plan.</a:t>
            </a:r>
          </a:p>
          <a:p>
            <a:pPr marL="0" indent="0">
              <a:buNone/>
            </a:pPr>
            <a:r>
              <a:rPr lang="en-US" sz="1600" b="1" u="sng" dirty="0">
                <a:latin typeface="Calibri headings"/>
              </a:rPr>
              <a:t>Questions –  11:30am – 12:00pm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>
                <a:latin typeface="Calibri headings"/>
              </a:rPr>
              <a:t>Q&amp;A session. </a:t>
            </a:r>
            <a:endParaRPr lang="en-US" sz="1400" dirty="0">
              <a:latin typeface="Calibri heading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5862D22-CE1C-4C96-AFD6-3941391B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25" y="795794"/>
            <a:ext cx="1629037" cy="9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ovid-19: Importers of Chinese goods face supply constraints ...">
            <a:extLst>
              <a:ext uri="{FF2B5EF4-FFF2-40B4-BE49-F238E27FC236}">
                <a16:creationId xmlns:a16="http://schemas.microsoft.com/office/drawing/2014/main" id="{4FF65F76-A59F-4DB3-B1D6-704B7C121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13066"/>
          <a:stretch/>
        </p:blipFill>
        <p:spPr bwMode="auto">
          <a:xfrm>
            <a:off x="4883022" y="10"/>
            <a:ext cx="7308978" cy="653624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D1AE74-EF76-42DA-AB2D-92623C91E5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857250"/>
            <a:ext cx="4992688" cy="1243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>
                <a:latin typeface="Calibri headings"/>
              </a:rPr>
              <a:t>The coronavirus outbreak has created major  disruptions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2B2E93D1-22F4-4882-A0F4-1984A03DE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59698"/>
              </p:ext>
            </p:extLst>
          </p:nvPr>
        </p:nvGraphicFramePr>
        <p:xfrm>
          <a:off x="282892" y="2385909"/>
          <a:ext cx="5293233" cy="379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F8E55D0-79D0-4858-82A6-156995F88A38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EE4DE8-EA75-4260-8E3D-7A21FCC0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20" name="image1.png">
              <a:extLst>
                <a:ext uri="{FF2B5EF4-FFF2-40B4-BE49-F238E27FC236}">
                  <a16:creationId xmlns:a16="http://schemas.microsoft.com/office/drawing/2014/main" id="{BA9F8331-C4D6-4D9D-A19B-6C27FB709DEE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CF038F-1747-4AA6-A609-9F49FE17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C22385A-79E1-4A5E-AD2D-459AA429C06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BF998-6376-40B0-9F99-204F3983D6CD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5593D-041C-49C0-AC41-034B7A8072A6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31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argo overboard - salvaging the problem of lost shipping containers">
            <a:extLst>
              <a:ext uri="{FF2B5EF4-FFF2-40B4-BE49-F238E27FC236}">
                <a16:creationId xmlns:a16="http://schemas.microsoft.com/office/drawing/2014/main" id="{0713C490-B272-401E-9242-4E1C3B074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15011" b="-1"/>
          <a:stretch/>
        </p:blipFill>
        <p:spPr bwMode="auto">
          <a:xfrm>
            <a:off x="4883023" y="10"/>
            <a:ext cx="7308978" cy="6527093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" name="Freeform: Shape 10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Freeform: Shape 10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E6AC-F32D-45D4-946C-874DD270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1239591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Calibri headings"/>
              </a:rPr>
              <a:t>Who are affected by the impact and how?</a:t>
            </a:r>
            <a:br>
              <a:rPr lang="en-US" sz="2400" b="1" dirty="0">
                <a:latin typeface="Calibri headings"/>
              </a:rPr>
            </a:br>
            <a:endParaRPr lang="en-US" sz="2400" dirty="0">
              <a:latin typeface="Calibri heading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5" name="Content Placeholder 2">
            <a:extLst>
              <a:ext uri="{FF2B5EF4-FFF2-40B4-BE49-F238E27FC236}">
                <a16:creationId xmlns:a16="http://schemas.microsoft.com/office/drawing/2014/main" id="{2210742D-92BB-4062-888B-534081712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656616"/>
              </p:ext>
            </p:extLst>
          </p:nvPr>
        </p:nvGraphicFramePr>
        <p:xfrm>
          <a:off x="150020" y="2256293"/>
          <a:ext cx="5619742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1AFDE3D3-85A3-4244-A200-0ABD27F49233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D6FE19-0F61-4AEC-B0E1-82A8334A5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46" name="image1.png">
              <a:extLst>
                <a:ext uri="{FF2B5EF4-FFF2-40B4-BE49-F238E27FC236}">
                  <a16:creationId xmlns:a16="http://schemas.microsoft.com/office/drawing/2014/main" id="{0F8C6907-236C-41AB-A31B-492026C70C0D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82C792-B2E2-43B4-BA05-3AB12335A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3B3C9FE-31DA-4C46-8546-19AA7D1CD25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A1188B-D5E4-4BAB-BD0D-E55C592E220D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6F201A-FD20-4825-8DAE-421EBF95D303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68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imple international macroeconomics for trading | Systemic Risk ...">
            <a:extLst>
              <a:ext uri="{FF2B5EF4-FFF2-40B4-BE49-F238E27FC236}">
                <a16:creationId xmlns:a16="http://schemas.microsoft.com/office/drawing/2014/main" id="{C0859AAD-6FA1-4520-8BD9-FEC835300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r="2" b="2"/>
          <a:stretch/>
        </p:blipFill>
        <p:spPr bwMode="auto">
          <a:xfrm>
            <a:off x="4883022" y="10"/>
            <a:ext cx="7308978" cy="6536238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7D7D0-F572-4C24-99B4-3AB158DA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Calibri headings"/>
              </a:rPr>
              <a:t>Current major legal implications in the shipping industry</a:t>
            </a:r>
            <a:endParaRPr lang="en-US" sz="2400" dirty="0">
              <a:latin typeface="Calibri heading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04BB6B-3B2E-4863-A045-674BCDE4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Shipping Contracts – the frustration/force majeure clauses.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Insurance claims.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Disputes.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Port closures.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Delays.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Financing arrangements.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D5A9DA-0690-420C-9941-6DBBCF565B49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C34FE3-3A5E-46D1-9714-F81A1FB82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18" name="image1.png">
              <a:extLst>
                <a:ext uri="{FF2B5EF4-FFF2-40B4-BE49-F238E27FC236}">
                  <a16:creationId xmlns:a16="http://schemas.microsoft.com/office/drawing/2014/main" id="{F152E4FC-B7C2-4025-8C39-3C2587022E5A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4A8C5A-F3AA-4D4B-BCCB-18E4D6162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E958B65-B5BC-4E7B-936E-F6F475E7C91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1618CC-9B8F-4710-856A-471A379DABFA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291283-DC34-4E4D-8028-872F3EB18023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37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193A9-5086-4711-BB60-BE19EDF5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738" y="606057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Calibri headings"/>
              </a:rPr>
              <a:t>Circulars issued in UAE amid Covid-19</a:t>
            </a:r>
            <a:endParaRPr lang="en-US" sz="2400" dirty="0">
              <a:latin typeface="Calibri heading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1139C6-AFE9-4EDC-BAB8-3EC53E291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16991"/>
              </p:ext>
            </p:extLst>
          </p:nvPr>
        </p:nvGraphicFramePr>
        <p:xfrm>
          <a:off x="621645" y="1443905"/>
          <a:ext cx="10293098" cy="509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AFA72-5B59-4014-9B27-4783D5EEA2DC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3D9405-3029-4964-A22F-255C5604C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40" name="image1.png">
              <a:extLst>
                <a:ext uri="{FF2B5EF4-FFF2-40B4-BE49-F238E27FC236}">
                  <a16:creationId xmlns:a16="http://schemas.microsoft.com/office/drawing/2014/main" id="{E8766308-C1FB-41CC-B496-1F9EDC80590A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2376CC-0E9D-4C17-9118-CBA462921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11E350F-6EA7-421C-888A-4385519A77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3B38AD-780B-465D-B90B-3FF24406FEF1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12F663-F883-41B8-87AF-CDB7337D605F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48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ARGO SHIP tanker ship boat transport container freighter ...">
            <a:extLst>
              <a:ext uri="{FF2B5EF4-FFF2-40B4-BE49-F238E27FC236}">
                <a16:creationId xmlns:a16="http://schemas.microsoft.com/office/drawing/2014/main" id="{A4530747-58A0-4837-8260-902B192EE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r="14725" b="1"/>
          <a:stretch/>
        </p:blipFill>
        <p:spPr bwMode="auto">
          <a:xfrm>
            <a:off x="4883022" y="10"/>
            <a:ext cx="7308978" cy="6522269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64201-5FB3-41F5-929E-792FB952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56436"/>
            <a:ext cx="4992624" cy="1243584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atin typeface="Calibri headings"/>
              </a:rPr>
              <a:t>Analysis of the impact on global economy and shipping market in particular.</a:t>
            </a:r>
            <a:br>
              <a:rPr lang="en-US" sz="2400" b="1" dirty="0">
                <a:latin typeface="Calibri headings"/>
              </a:rPr>
            </a:br>
            <a:endParaRPr lang="en-US" sz="2400" dirty="0">
              <a:latin typeface="Calibri heading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07F89-1DFE-4AC0-BA80-4FE59F25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Impact on the global supply chain.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Reduction in container volumes / capacity.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Decrease in accessibility of equipment / machinery.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Port entry restrictions / construction halted.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Lower freight rates / less demand and supply.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Additional charges / Congestion in ports.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Adjournments with loading and unloading cargo.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Affected cruise industry  - Diamond princess.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Trade barriers / reduction in vessel routes.</a:t>
            </a:r>
          </a:p>
          <a:p>
            <a:pPr indent="-228600">
              <a:lnSpc>
                <a:spcPct val="100000"/>
              </a:lnSpc>
            </a:pPr>
            <a:r>
              <a:rPr lang="en-US" sz="1400" dirty="0">
                <a:latin typeface="Calibri headings"/>
              </a:rPr>
              <a:t>Quarantining vessels and crews.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253F8F-3958-4620-9977-7FC870E62385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B3F1EB-B549-46A5-AEC8-6B0802685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image1.png">
              <a:extLst>
                <a:ext uri="{FF2B5EF4-FFF2-40B4-BE49-F238E27FC236}">
                  <a16:creationId xmlns:a16="http://schemas.microsoft.com/office/drawing/2014/main" id="{CDEC9BAC-D2F4-407F-8C3E-DEB1310FAC4A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4A8DE5-4330-498D-B6F5-5710412DD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0D8C708-3CAD-4612-84F5-27C648AF99D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A52740-33FE-4833-BAE8-15D7DA3C11CF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DF52-61DC-48C2-9D05-7AFAE35810E5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13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ID-19 Supply Chain Disruption: A Point-In-Time Assessment ...">
            <a:extLst>
              <a:ext uri="{FF2B5EF4-FFF2-40B4-BE49-F238E27FC236}">
                <a16:creationId xmlns:a16="http://schemas.microsoft.com/office/drawing/2014/main" id="{23A52F0B-D5B4-4BEE-AA6A-1B19661DA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13750"/>
          <a:stretch/>
        </p:blipFill>
        <p:spPr bwMode="auto">
          <a:xfrm>
            <a:off x="0" y="659127"/>
            <a:ext cx="12192000" cy="35705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DDC640-F48F-4FEB-8D6A-FCC23830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4257785"/>
            <a:ext cx="3442112" cy="21316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latin typeface="Calibri headings"/>
              </a:rPr>
              <a:t>Take away guidance:</a:t>
            </a:r>
            <a:br>
              <a:rPr lang="en-US" sz="2400" b="1" dirty="0">
                <a:latin typeface="Calibri headings"/>
              </a:rPr>
            </a:br>
            <a:r>
              <a:rPr lang="en-US" sz="2400" b="1" dirty="0">
                <a:latin typeface="Calibri headings"/>
              </a:rPr>
              <a:t> Contract flexibility</a:t>
            </a:r>
            <a:br>
              <a:rPr lang="en-US" sz="2400" b="1" dirty="0">
                <a:latin typeface="Calibri headings"/>
              </a:rPr>
            </a:br>
            <a:endParaRPr lang="en-US" sz="2400" dirty="0">
              <a:latin typeface="Calibri heading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1DC1FD-12C3-45AC-A02B-B563D74EA80B}"/>
              </a:ext>
            </a:extLst>
          </p:cNvPr>
          <p:cNvSpPr txBox="1">
            <a:spLocks/>
          </p:cNvSpPr>
          <p:nvPr/>
        </p:nvSpPr>
        <p:spPr>
          <a:xfrm>
            <a:off x="3792012" y="4180114"/>
            <a:ext cx="6043966" cy="267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Buy-side provisions.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Service contracts.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Force Majeure provisions.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BIMCO Infectious or Contagious Disease Clause for charter parties.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Suspension / latitude for delays.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Additional / standby suppliers.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Classification and statutory certificates.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headings"/>
              </a:rPr>
              <a:t>What should exist charter parties consider? </a:t>
            </a:r>
          </a:p>
          <a:p>
            <a:pPr indent="-228600">
              <a:lnSpc>
                <a:spcPct val="90000"/>
              </a:lnSpc>
            </a:pPr>
            <a:endParaRPr lang="en-US" sz="1400" dirty="0">
              <a:latin typeface="Calibri headings"/>
            </a:endParaRPr>
          </a:p>
          <a:p>
            <a:pPr marL="0" indent="-228600">
              <a:lnSpc>
                <a:spcPct val="90000"/>
              </a:lnSpc>
            </a:pPr>
            <a:endParaRPr lang="en-US" sz="1400" dirty="0">
              <a:latin typeface="Calibri heading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DDC842-2D30-4640-A3A3-0FBFFC91FE51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46E353-CDF4-4EA1-B385-6E4D7D00E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A8270475-E477-496D-8EAF-01D8E10B7130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A80C5A-740C-4686-9104-DA938C308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3ADF5-AA88-4834-B5FA-2B228FF7985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03B0A-274E-4F45-BFA3-3AA948B7E7F3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C20CE-2A1F-4F43-9A7B-70B101635DDA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84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Delivery of product/chemical tanker &quot;Elandra Willow&quot; - Schulte ...">
            <a:extLst>
              <a:ext uri="{FF2B5EF4-FFF2-40B4-BE49-F238E27FC236}">
                <a16:creationId xmlns:a16="http://schemas.microsoft.com/office/drawing/2014/main" id="{7A923B89-B472-40A5-8F9D-1D8DBA94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4" r="-2" b="11683"/>
          <a:stretch/>
        </p:blipFill>
        <p:spPr bwMode="auto">
          <a:xfrm>
            <a:off x="4883023" y="10"/>
            <a:ext cx="7308978" cy="6536238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8" name="Freeform: Shape 4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" name="Freeform: Shape 5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C48DB-103B-4C0A-9332-698EE350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16" y="1330566"/>
            <a:ext cx="4992624" cy="814558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latin typeface="Calibri headings"/>
              </a:rPr>
              <a:t>Take away guidance: Drafting a Contingency plan</a:t>
            </a:r>
            <a:endParaRPr lang="en-US" sz="2400" dirty="0">
              <a:latin typeface="Calibri headings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D99D4-09B8-4D1A-B9F7-F05E17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2308888"/>
            <a:ext cx="5350647" cy="3572881"/>
          </a:xfrm>
        </p:spPr>
        <p:txBody>
          <a:bodyPr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Which activity is likely to be affected and determining the impact of the affected activity on the vessel's operations.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How to continue </a:t>
            </a:r>
            <a:r>
              <a:rPr lang="en-US" altLang="en-US" sz="1400" dirty="0">
                <a:latin typeface="Calibri headings"/>
                <a:ea typeface="Times New Roman" panose="02020603050405020304" pitchFamily="18" charset="0"/>
              </a:rPr>
              <a:t>operational duties with minimal impact.</a:t>
            </a:r>
            <a:endParaRPr lang="en-US" altLang="en-US" sz="1400" dirty="0">
              <a:latin typeface="Calibri headings"/>
              <a:ea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In the event the main supplier cannot undergo their responsibilities, who can?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Potential insurance claims.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Who should the Master report to in the event of an emergency?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Locations of the nearest ports to dock.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Determining channels of communication.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How the alterative routes and activities could also be impacted?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If operational activity changes during voyage, what important documents will be needed to document the change.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What procedures might be taken regarding ports, vessels and cargo?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Calibri headings"/>
                <a:ea typeface="Calibri" panose="020F0502020204030204" pitchFamily="34" charset="0"/>
              </a:rPr>
              <a:t>What categories of inspections might be executed? 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Calibri heading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993FD8-4ECA-45CA-A3BC-B348F303B411}"/>
              </a:ext>
            </a:extLst>
          </p:cNvPr>
          <p:cNvGrpSpPr/>
          <p:nvPr/>
        </p:nvGrpSpPr>
        <p:grpSpPr>
          <a:xfrm>
            <a:off x="0" y="-18570"/>
            <a:ext cx="12192000" cy="663574"/>
            <a:chOff x="109268" y="93710"/>
            <a:chExt cx="11946744" cy="6635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F57EAE-A589-401E-BB0B-E32822A8A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153" y="93710"/>
              <a:ext cx="9945859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37" name="image1.png">
              <a:extLst>
                <a:ext uri="{FF2B5EF4-FFF2-40B4-BE49-F238E27FC236}">
                  <a16:creationId xmlns:a16="http://schemas.microsoft.com/office/drawing/2014/main" id="{80D7DAED-5946-4ED5-B061-C16F148B93FB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68" y="121650"/>
              <a:ext cx="1380490" cy="621665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B9A0C5-1F68-41DE-91EF-12A858CA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68" y="107679"/>
              <a:ext cx="294005" cy="649605"/>
            </a:xfrm>
            <a:prstGeom prst="rect">
              <a:avLst/>
            </a:prstGeom>
            <a:solidFill>
              <a:srgbClr val="8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0A2EC00-8E33-44E2-B06A-7A483AF7CED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36248"/>
            <a:ext cx="12192000" cy="45719"/>
          </a:xfrm>
          <a:prstGeom prst="rect">
            <a:avLst/>
          </a:prstGeom>
          <a:solidFill>
            <a:srgbClr val="8B2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F3E380-A5BE-49C1-964A-BA2C815F6CD9}"/>
              </a:ext>
            </a:extLst>
          </p:cNvPr>
          <p:cNvSpPr/>
          <p:nvPr/>
        </p:nvSpPr>
        <p:spPr>
          <a:xfrm>
            <a:off x="0" y="6578917"/>
            <a:ext cx="20264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>
                <a:solidFill>
                  <a:srgbClr val="54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Fichte &amp; Co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4EC264-ED93-4F52-8B8F-3C65AE36B70B}"/>
              </a:ext>
            </a:extLst>
          </p:cNvPr>
          <p:cNvSpPr txBox="1"/>
          <p:nvPr/>
        </p:nvSpPr>
        <p:spPr>
          <a:xfrm>
            <a:off x="4079640" y="6550223"/>
            <a:ext cx="461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www.fichtelegal.com</a:t>
            </a:r>
            <a:r>
              <a:rPr lang="en-US" sz="1400" b="1" dirty="0">
                <a:latin typeface="Abadi" panose="020B0604020104020204" pitchFamily="34" charset="0"/>
              </a:rPr>
              <a:t> I </a:t>
            </a:r>
            <a:r>
              <a:rPr lang="en-US" sz="1400" b="1" dirty="0">
                <a:latin typeface="Abadi" panose="020B06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info@fichtelegal.com</a:t>
            </a:r>
            <a:r>
              <a:rPr lang="en-US" sz="1400" b="1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69680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AF253DFA9374582FEB582C6F1A2E4" ma:contentTypeVersion="12" ma:contentTypeDescription="Create a new document." ma:contentTypeScope="" ma:versionID="9f0f63968893405fae8c3d81924fecae">
  <xsd:schema xmlns:xsd="http://www.w3.org/2001/XMLSchema" xmlns:xs="http://www.w3.org/2001/XMLSchema" xmlns:p="http://schemas.microsoft.com/office/2006/metadata/properties" xmlns:ns2="5da05f7d-e835-47e7-8f8c-dda240c52f91" xmlns:ns3="d89887cd-0075-4ae1-9bc8-db3b399d1a21" targetNamespace="http://schemas.microsoft.com/office/2006/metadata/properties" ma:root="true" ma:fieldsID="a260412a9b822982575c4ab8a73a6576" ns2:_="" ns3:_="">
    <xsd:import namespace="5da05f7d-e835-47e7-8f8c-dda240c52f91"/>
    <xsd:import namespace="d89887cd-0075-4ae1-9bc8-db3b399d1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05f7d-e835-47e7-8f8c-dda240c52f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887cd-0075-4ae1-9bc8-db3b399d1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8234ED-9CE3-471D-B9AB-CFBE91CED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05f7d-e835-47e7-8f8c-dda240c52f91"/>
    <ds:schemaRef ds:uri="d89887cd-0075-4ae1-9bc8-db3b399d1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107A00-987B-4F15-BED6-7C83BF435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A748E-5844-44EC-A441-6C8E908C531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864</Words>
  <Application>Microsoft Office PowerPoint</Application>
  <PresentationFormat>Widescreen</PresentationFormat>
  <Paragraphs>117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</vt:lpstr>
      <vt:lpstr>Arial</vt:lpstr>
      <vt:lpstr>Avenir Next LT Pro</vt:lpstr>
      <vt:lpstr>Calibri</vt:lpstr>
      <vt:lpstr>Calibri headings</vt:lpstr>
      <vt:lpstr>Wingdings</vt:lpstr>
      <vt:lpstr>AccentBoxVTI</vt:lpstr>
      <vt:lpstr>COVID-19 and Shipping Industry</vt:lpstr>
      <vt:lpstr>WEBINAR AGENDA</vt:lpstr>
      <vt:lpstr>The coronavirus outbreak has created major  disruptions</vt:lpstr>
      <vt:lpstr>Who are affected by the impact and how? </vt:lpstr>
      <vt:lpstr>Current major legal implications in the shipping industry</vt:lpstr>
      <vt:lpstr>Circulars issued in UAE amid Covid-19</vt:lpstr>
      <vt:lpstr>Analysis of the impact on global economy and shipping market in particular. </vt:lpstr>
      <vt:lpstr>Take away guidance:  Contract flexibility </vt:lpstr>
      <vt:lpstr>Take away guidance: Drafting a Contingency plan</vt:lpstr>
      <vt:lpstr>Future of the Shipping Industry?</vt:lpstr>
      <vt:lpstr>Q&amp;A TIME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the Shipping Industry</dc:title>
  <dc:creator>Ifrah George</dc:creator>
  <cp:lastModifiedBy>Tanusree Bose</cp:lastModifiedBy>
  <cp:revision>3</cp:revision>
  <dcterms:created xsi:type="dcterms:W3CDTF">2020-05-02T18:18:18Z</dcterms:created>
  <dcterms:modified xsi:type="dcterms:W3CDTF">2020-05-05T13:37:16Z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0x01010001CAF253DFA9374582FEB582C6F1A2E4</vt:lpwstr>
  </property>
</Properties>
</file>